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70" r:id="rId2"/>
    <p:sldMasterId id="2147483690" r:id="rId3"/>
    <p:sldMasterId id="2147483703" r:id="rId4"/>
    <p:sldMasterId id="2147483723" r:id="rId5"/>
    <p:sldMasterId id="2147483729" r:id="rId6"/>
    <p:sldMasterId id="2147483749" r:id="rId7"/>
  </p:sldMasterIdLst>
  <p:notesMasterIdLst>
    <p:notesMasterId r:id="rId21"/>
  </p:notesMasterIdLst>
  <p:sldIdLst>
    <p:sldId id="1846" r:id="rId8"/>
    <p:sldId id="1842" r:id="rId9"/>
    <p:sldId id="1134" r:id="rId10"/>
    <p:sldId id="709" r:id="rId11"/>
    <p:sldId id="1843" r:id="rId12"/>
    <p:sldId id="1848" r:id="rId13"/>
    <p:sldId id="1852" r:id="rId14"/>
    <p:sldId id="1844" r:id="rId15"/>
    <p:sldId id="1141" r:id="rId16"/>
    <p:sldId id="1143" r:id="rId17"/>
    <p:sldId id="1845" r:id="rId18"/>
    <p:sldId id="1853" r:id="rId19"/>
    <p:sldId id="1854" r:id="rId2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2E827F5-4787-B443-B371-32C00BC25DA5}" name="Iben Søgaard" initials="IS" userId="S::IBS@medcom.dk::d35c4473-aee0-4a36-9c20-7b6761b2a77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B69"/>
    <a:srgbClr val="2A7270"/>
    <a:srgbClr val="328484"/>
    <a:srgbClr val="298D8B"/>
    <a:srgbClr val="387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25D87F-92A4-43B2-96D3-DF4423B54967}" v="3" dt="2023-04-24T07:40:28.9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492" autoAdjust="0"/>
  </p:normalViewPr>
  <p:slideViewPr>
    <p:cSldViewPr snapToGrid="0">
      <p:cViewPr varScale="1">
        <p:scale>
          <a:sx n="84" d="100"/>
          <a:sy n="84" d="100"/>
        </p:scale>
        <p:origin x="15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427E5-9AB2-43CE-A587-56FE7E142DDE}" type="datetimeFigureOut">
              <a:rPr lang="da-DK" smtClean="0"/>
              <a:t>24-04-2023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87EA8-3F29-4881-88E3-832CF13224A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7976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87EA8-3F29-4881-88E3-832CF13224A1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8357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Kan ”vi har vurderet ud fra følgende kriterier” slettes? Ikke en del af workflow som </a:t>
            </a:r>
            <a:r>
              <a:rPr lang="da-DK" dirty="0" err="1"/>
              <a:t>medkom</a:t>
            </a:r>
            <a:r>
              <a:rPr lang="da-DK" dirty="0"/>
              <a:t> har lavet. Hvis I beholder skal </a:t>
            </a:r>
            <a:r>
              <a:rPr lang="da-DK" dirty="0" err="1"/>
              <a:t>workflo</a:t>
            </a:r>
            <a:r>
              <a:rPr lang="da-DK" dirty="0"/>
              <a:t> opdateres!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87EA8-3F29-4881-88E3-832CF13224A1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573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Husk opdatere FMK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87EA8-3F29-4881-88E3-832CF13224A1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484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87EA8-3F29-4881-88E3-832CF13224A1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759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87EA8-3F29-4881-88E3-832CF13224A1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59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: Blå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edcom_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759"/>
            <a:ext cx="12219269" cy="6447189"/>
          </a:xfrm>
          <a:prstGeom prst="rect">
            <a:avLst/>
          </a:prstGeom>
        </p:spPr>
      </p:pic>
      <p:sp>
        <p:nvSpPr>
          <p:cNvPr id="7" name="Rectangle 4"/>
          <p:cNvSpPr/>
          <p:nvPr userDrawn="1"/>
        </p:nvSpPr>
        <p:spPr>
          <a:xfrm>
            <a:off x="5968647" y="451664"/>
            <a:ext cx="6299884" cy="6459283"/>
          </a:xfrm>
          <a:custGeom>
            <a:avLst/>
            <a:gdLst>
              <a:gd name="connsiteX0" fmla="*/ 0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0 w 3257323"/>
              <a:gd name="connsiteY4" fmla="*/ 0 h 4835392"/>
              <a:gd name="connsiteX0" fmla="*/ 1061357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061357 w 3257323"/>
              <a:gd name="connsiteY4" fmla="*/ 0 h 4835392"/>
              <a:gd name="connsiteX0" fmla="*/ 1224643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224643 w 3257323"/>
              <a:gd name="connsiteY4" fmla="*/ 0 h 4835392"/>
              <a:gd name="connsiteX0" fmla="*/ 1124858 w 3257323"/>
              <a:gd name="connsiteY0" fmla="*/ 9071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124858 w 3257323"/>
              <a:gd name="connsiteY4" fmla="*/ 9071 h 4835392"/>
              <a:gd name="connsiteX0" fmla="*/ 1133929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133929 w 3257323"/>
              <a:gd name="connsiteY4" fmla="*/ 0 h 4835392"/>
              <a:gd name="connsiteX0" fmla="*/ 1133929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133929 w 3257323"/>
              <a:gd name="connsiteY4" fmla="*/ 0 h 4835392"/>
              <a:gd name="connsiteX0" fmla="*/ 1133929 w 3257323"/>
              <a:gd name="connsiteY0" fmla="*/ 0 h 4842863"/>
              <a:gd name="connsiteX1" fmla="*/ 3257323 w 3257323"/>
              <a:gd name="connsiteY1" fmla="*/ 7471 h 4842863"/>
              <a:gd name="connsiteX2" fmla="*/ 3257323 w 3257323"/>
              <a:gd name="connsiteY2" fmla="*/ 4842863 h 4842863"/>
              <a:gd name="connsiteX3" fmla="*/ 0 w 3257323"/>
              <a:gd name="connsiteY3" fmla="*/ 4842863 h 4842863"/>
              <a:gd name="connsiteX4" fmla="*/ 1133929 w 3257323"/>
              <a:gd name="connsiteY4" fmla="*/ 0 h 4842863"/>
              <a:gd name="connsiteX0" fmla="*/ 1133929 w 3266394"/>
              <a:gd name="connsiteY0" fmla="*/ 0 h 4842863"/>
              <a:gd name="connsiteX1" fmla="*/ 3266394 w 3266394"/>
              <a:gd name="connsiteY1" fmla="*/ 7471 h 4842863"/>
              <a:gd name="connsiteX2" fmla="*/ 3257323 w 3266394"/>
              <a:gd name="connsiteY2" fmla="*/ 4842863 h 4842863"/>
              <a:gd name="connsiteX3" fmla="*/ 0 w 3266394"/>
              <a:gd name="connsiteY3" fmla="*/ 4842863 h 4842863"/>
              <a:gd name="connsiteX4" fmla="*/ 1133929 w 3266394"/>
              <a:gd name="connsiteY4" fmla="*/ 0 h 4842863"/>
              <a:gd name="connsiteX0" fmla="*/ 1133929 w 3275466"/>
              <a:gd name="connsiteY0" fmla="*/ 10672 h 4853535"/>
              <a:gd name="connsiteX1" fmla="*/ 3275466 w 3275466"/>
              <a:gd name="connsiteY1" fmla="*/ 0 h 4853535"/>
              <a:gd name="connsiteX2" fmla="*/ 3257323 w 3275466"/>
              <a:gd name="connsiteY2" fmla="*/ 4853535 h 4853535"/>
              <a:gd name="connsiteX3" fmla="*/ 0 w 3275466"/>
              <a:gd name="connsiteY3" fmla="*/ 4853535 h 4853535"/>
              <a:gd name="connsiteX4" fmla="*/ 1133929 w 3275466"/>
              <a:gd name="connsiteY4" fmla="*/ 10672 h 4853535"/>
              <a:gd name="connsiteX0" fmla="*/ 1133929 w 3284537"/>
              <a:gd name="connsiteY0" fmla="*/ 10672 h 4853535"/>
              <a:gd name="connsiteX1" fmla="*/ 3284537 w 3284537"/>
              <a:gd name="connsiteY1" fmla="*/ 0 h 4853535"/>
              <a:gd name="connsiteX2" fmla="*/ 3257323 w 3284537"/>
              <a:gd name="connsiteY2" fmla="*/ 4853535 h 4853535"/>
              <a:gd name="connsiteX3" fmla="*/ 0 w 3284537"/>
              <a:gd name="connsiteY3" fmla="*/ 4853535 h 4853535"/>
              <a:gd name="connsiteX4" fmla="*/ 1133929 w 3284537"/>
              <a:gd name="connsiteY4" fmla="*/ 10672 h 4853535"/>
              <a:gd name="connsiteX0" fmla="*/ 1133929 w 3293609"/>
              <a:gd name="connsiteY0" fmla="*/ 0 h 4842863"/>
              <a:gd name="connsiteX1" fmla="*/ 3293609 w 3293609"/>
              <a:gd name="connsiteY1" fmla="*/ 7471 h 4842863"/>
              <a:gd name="connsiteX2" fmla="*/ 3257323 w 3293609"/>
              <a:gd name="connsiteY2" fmla="*/ 4842863 h 4842863"/>
              <a:gd name="connsiteX3" fmla="*/ 0 w 3293609"/>
              <a:gd name="connsiteY3" fmla="*/ 4842863 h 4842863"/>
              <a:gd name="connsiteX4" fmla="*/ 1133929 w 3293609"/>
              <a:gd name="connsiteY4" fmla="*/ 0 h 4842863"/>
              <a:gd name="connsiteX0" fmla="*/ 1133929 w 3302680"/>
              <a:gd name="connsiteY0" fmla="*/ 1600 h 4844463"/>
              <a:gd name="connsiteX1" fmla="*/ 3302680 w 3302680"/>
              <a:gd name="connsiteY1" fmla="*/ 0 h 4844463"/>
              <a:gd name="connsiteX2" fmla="*/ 3257323 w 3302680"/>
              <a:gd name="connsiteY2" fmla="*/ 4844463 h 4844463"/>
              <a:gd name="connsiteX3" fmla="*/ 0 w 3302680"/>
              <a:gd name="connsiteY3" fmla="*/ 4844463 h 4844463"/>
              <a:gd name="connsiteX4" fmla="*/ 1133929 w 3302680"/>
              <a:gd name="connsiteY4" fmla="*/ 1600 h 4844463"/>
              <a:gd name="connsiteX0" fmla="*/ 1133929 w 4853895"/>
              <a:gd name="connsiteY0" fmla="*/ 10671 h 4853534"/>
              <a:gd name="connsiteX1" fmla="*/ 4853895 w 4853895"/>
              <a:gd name="connsiteY1" fmla="*/ 0 h 4853534"/>
              <a:gd name="connsiteX2" fmla="*/ 3257323 w 4853895"/>
              <a:gd name="connsiteY2" fmla="*/ 4853534 h 4853534"/>
              <a:gd name="connsiteX3" fmla="*/ 0 w 4853895"/>
              <a:gd name="connsiteY3" fmla="*/ 4853534 h 4853534"/>
              <a:gd name="connsiteX4" fmla="*/ 1133929 w 4853895"/>
              <a:gd name="connsiteY4" fmla="*/ 10671 h 4853534"/>
              <a:gd name="connsiteX0" fmla="*/ 1133929 w 4854163"/>
              <a:gd name="connsiteY0" fmla="*/ 10671 h 4853534"/>
              <a:gd name="connsiteX1" fmla="*/ 4853895 w 4854163"/>
              <a:gd name="connsiteY1" fmla="*/ 0 h 4853534"/>
              <a:gd name="connsiteX2" fmla="*/ 3257323 w 4854163"/>
              <a:gd name="connsiteY2" fmla="*/ 4853534 h 4853534"/>
              <a:gd name="connsiteX3" fmla="*/ 0 w 4854163"/>
              <a:gd name="connsiteY3" fmla="*/ 4853534 h 4853534"/>
              <a:gd name="connsiteX4" fmla="*/ 1133929 w 4854163"/>
              <a:gd name="connsiteY4" fmla="*/ 10671 h 4853534"/>
              <a:gd name="connsiteX0" fmla="*/ 1133929 w 4857317"/>
              <a:gd name="connsiteY0" fmla="*/ 10671 h 4862606"/>
              <a:gd name="connsiteX1" fmla="*/ 4853895 w 4857317"/>
              <a:gd name="connsiteY1" fmla="*/ 0 h 4862606"/>
              <a:gd name="connsiteX2" fmla="*/ 4763180 w 4857317"/>
              <a:gd name="connsiteY2" fmla="*/ 4862606 h 4862606"/>
              <a:gd name="connsiteX3" fmla="*/ 0 w 4857317"/>
              <a:gd name="connsiteY3" fmla="*/ 4853534 h 4862606"/>
              <a:gd name="connsiteX4" fmla="*/ 1133929 w 4857317"/>
              <a:gd name="connsiteY4" fmla="*/ 10671 h 4862606"/>
              <a:gd name="connsiteX0" fmla="*/ 1133929 w 4857566"/>
              <a:gd name="connsiteY0" fmla="*/ 10671 h 4862607"/>
              <a:gd name="connsiteX1" fmla="*/ 4853895 w 4857566"/>
              <a:gd name="connsiteY1" fmla="*/ 0 h 4862607"/>
              <a:gd name="connsiteX2" fmla="*/ 4763180 w 4857566"/>
              <a:gd name="connsiteY2" fmla="*/ 4862606 h 4862607"/>
              <a:gd name="connsiteX3" fmla="*/ 0 w 4857566"/>
              <a:gd name="connsiteY3" fmla="*/ 4853534 h 4862607"/>
              <a:gd name="connsiteX4" fmla="*/ 1133929 w 4857566"/>
              <a:gd name="connsiteY4" fmla="*/ 10671 h 4862607"/>
              <a:gd name="connsiteX0" fmla="*/ 1133929 w 4858638"/>
              <a:gd name="connsiteY0" fmla="*/ 10671 h 4853535"/>
              <a:gd name="connsiteX1" fmla="*/ 4853895 w 4858638"/>
              <a:gd name="connsiteY1" fmla="*/ 0 h 4853535"/>
              <a:gd name="connsiteX2" fmla="*/ 4790395 w 4858638"/>
              <a:gd name="connsiteY2" fmla="*/ 4853534 h 4853535"/>
              <a:gd name="connsiteX3" fmla="*/ 0 w 4858638"/>
              <a:gd name="connsiteY3" fmla="*/ 4853534 h 4853535"/>
              <a:gd name="connsiteX4" fmla="*/ 1133929 w 4858638"/>
              <a:gd name="connsiteY4" fmla="*/ 10671 h 4853535"/>
              <a:gd name="connsiteX0" fmla="*/ 1133929 w 4791976"/>
              <a:gd name="connsiteY0" fmla="*/ 1599 h 4844463"/>
              <a:gd name="connsiteX1" fmla="*/ 4717824 w 4791976"/>
              <a:gd name="connsiteY1" fmla="*/ 0 h 4844463"/>
              <a:gd name="connsiteX2" fmla="*/ 4790395 w 4791976"/>
              <a:gd name="connsiteY2" fmla="*/ 4844462 h 4844463"/>
              <a:gd name="connsiteX3" fmla="*/ 0 w 4791976"/>
              <a:gd name="connsiteY3" fmla="*/ 4844462 h 4844463"/>
              <a:gd name="connsiteX4" fmla="*/ 1133929 w 4791976"/>
              <a:gd name="connsiteY4" fmla="*/ 1599 h 4844463"/>
              <a:gd name="connsiteX0" fmla="*/ 1133929 w 4724503"/>
              <a:gd name="connsiteY0" fmla="*/ 1599 h 4844463"/>
              <a:gd name="connsiteX1" fmla="*/ 4717824 w 4724503"/>
              <a:gd name="connsiteY1" fmla="*/ 0 h 4844463"/>
              <a:gd name="connsiteX2" fmla="*/ 4681538 w 4724503"/>
              <a:gd name="connsiteY2" fmla="*/ 4844462 h 4844463"/>
              <a:gd name="connsiteX3" fmla="*/ 0 w 4724503"/>
              <a:gd name="connsiteY3" fmla="*/ 4844462 h 4844463"/>
              <a:gd name="connsiteX4" fmla="*/ 1133929 w 4724503"/>
              <a:gd name="connsiteY4" fmla="*/ 1599 h 4844463"/>
              <a:gd name="connsiteX0" fmla="*/ 1133929 w 5538945"/>
              <a:gd name="connsiteY0" fmla="*/ 1599 h 4844462"/>
              <a:gd name="connsiteX1" fmla="*/ 4717824 w 5538945"/>
              <a:gd name="connsiteY1" fmla="*/ 0 h 4844462"/>
              <a:gd name="connsiteX2" fmla="*/ 4681538 w 5538945"/>
              <a:gd name="connsiteY2" fmla="*/ 4844462 h 4844462"/>
              <a:gd name="connsiteX3" fmla="*/ 0 w 5538945"/>
              <a:gd name="connsiteY3" fmla="*/ 4844462 h 4844462"/>
              <a:gd name="connsiteX4" fmla="*/ 1133929 w 5538945"/>
              <a:gd name="connsiteY4" fmla="*/ 1599 h 4844462"/>
              <a:gd name="connsiteX0" fmla="*/ 1133929 w 5355314"/>
              <a:gd name="connsiteY0" fmla="*/ 1599 h 4844462"/>
              <a:gd name="connsiteX1" fmla="*/ 4717824 w 5355314"/>
              <a:gd name="connsiteY1" fmla="*/ 0 h 4844462"/>
              <a:gd name="connsiteX2" fmla="*/ 4681538 w 5355314"/>
              <a:gd name="connsiteY2" fmla="*/ 4844462 h 4844462"/>
              <a:gd name="connsiteX3" fmla="*/ 0 w 5355314"/>
              <a:gd name="connsiteY3" fmla="*/ 4844462 h 4844462"/>
              <a:gd name="connsiteX4" fmla="*/ 1133929 w 5355314"/>
              <a:gd name="connsiteY4" fmla="*/ 1599 h 4844462"/>
              <a:gd name="connsiteX0" fmla="*/ 1133929 w 4973888"/>
              <a:gd name="connsiteY0" fmla="*/ 1599 h 4844462"/>
              <a:gd name="connsiteX1" fmla="*/ 4717824 w 4973888"/>
              <a:gd name="connsiteY1" fmla="*/ 0 h 4844462"/>
              <a:gd name="connsiteX2" fmla="*/ 4681538 w 4973888"/>
              <a:gd name="connsiteY2" fmla="*/ 4844462 h 4844462"/>
              <a:gd name="connsiteX3" fmla="*/ 0 w 4973888"/>
              <a:gd name="connsiteY3" fmla="*/ 4844462 h 4844462"/>
              <a:gd name="connsiteX4" fmla="*/ 1133929 w 4973888"/>
              <a:gd name="connsiteY4" fmla="*/ 1599 h 4844462"/>
              <a:gd name="connsiteX0" fmla="*/ 1133929 w 4722795"/>
              <a:gd name="connsiteY0" fmla="*/ 1599 h 4844462"/>
              <a:gd name="connsiteX1" fmla="*/ 4717824 w 4722795"/>
              <a:gd name="connsiteY1" fmla="*/ 0 h 4844462"/>
              <a:gd name="connsiteX2" fmla="*/ 4681538 w 4722795"/>
              <a:gd name="connsiteY2" fmla="*/ 4844462 h 4844462"/>
              <a:gd name="connsiteX3" fmla="*/ 0 w 4722795"/>
              <a:gd name="connsiteY3" fmla="*/ 4844462 h 4844462"/>
              <a:gd name="connsiteX4" fmla="*/ 1133929 w 4722795"/>
              <a:gd name="connsiteY4" fmla="*/ 1599 h 4844462"/>
              <a:gd name="connsiteX0" fmla="*/ 1133929 w 4724913"/>
              <a:gd name="connsiteY0" fmla="*/ 1599 h 4844462"/>
              <a:gd name="connsiteX1" fmla="*/ 4717824 w 4724913"/>
              <a:gd name="connsiteY1" fmla="*/ 0 h 4844462"/>
              <a:gd name="connsiteX2" fmla="*/ 4699681 w 4724913"/>
              <a:gd name="connsiteY2" fmla="*/ 4835391 h 4844462"/>
              <a:gd name="connsiteX3" fmla="*/ 0 w 4724913"/>
              <a:gd name="connsiteY3" fmla="*/ 4844462 h 4844462"/>
              <a:gd name="connsiteX4" fmla="*/ 1133929 w 4724913"/>
              <a:gd name="connsiteY4" fmla="*/ 1599 h 484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913" h="4844462">
                <a:moveTo>
                  <a:pt x="1133929" y="1599"/>
                </a:moveTo>
                <a:lnTo>
                  <a:pt x="4717824" y="0"/>
                </a:lnTo>
                <a:cubicBezTo>
                  <a:pt x="4737592" y="8858"/>
                  <a:pt x="4710920" y="4835391"/>
                  <a:pt x="4699681" y="4835391"/>
                </a:cubicBezTo>
                <a:lnTo>
                  <a:pt x="0" y="4844462"/>
                </a:lnTo>
                <a:lnTo>
                  <a:pt x="1133929" y="15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937952" y="462040"/>
            <a:ext cx="6299200" cy="6449376"/>
          </a:xfrm>
          <a:custGeom>
            <a:avLst/>
            <a:gdLst>
              <a:gd name="connsiteX0" fmla="*/ 0 w 3581400"/>
              <a:gd name="connsiteY0" fmla="*/ 0 h 4853361"/>
              <a:gd name="connsiteX1" fmla="*/ 3581400 w 3581400"/>
              <a:gd name="connsiteY1" fmla="*/ 0 h 4853361"/>
              <a:gd name="connsiteX2" fmla="*/ 3581400 w 3581400"/>
              <a:gd name="connsiteY2" fmla="*/ 4853361 h 4853361"/>
              <a:gd name="connsiteX3" fmla="*/ 0 w 3581400"/>
              <a:gd name="connsiteY3" fmla="*/ 4853361 h 4853361"/>
              <a:gd name="connsiteX4" fmla="*/ 0 w 3581400"/>
              <a:gd name="connsiteY4" fmla="*/ 0 h 4853361"/>
              <a:gd name="connsiteX0" fmla="*/ 1422400 w 3581400"/>
              <a:gd name="connsiteY0" fmla="*/ 0 h 4853361"/>
              <a:gd name="connsiteX1" fmla="*/ 3581400 w 3581400"/>
              <a:gd name="connsiteY1" fmla="*/ 0 h 4853361"/>
              <a:gd name="connsiteX2" fmla="*/ 3581400 w 3581400"/>
              <a:gd name="connsiteY2" fmla="*/ 4853361 h 4853361"/>
              <a:gd name="connsiteX3" fmla="*/ 0 w 3581400"/>
              <a:gd name="connsiteY3" fmla="*/ 4853361 h 4853361"/>
              <a:gd name="connsiteX4" fmla="*/ 1422400 w 3581400"/>
              <a:gd name="connsiteY4" fmla="*/ 0 h 4853361"/>
              <a:gd name="connsiteX0" fmla="*/ 1117600 w 3276600"/>
              <a:gd name="connsiteY0" fmla="*/ 0 h 4853361"/>
              <a:gd name="connsiteX1" fmla="*/ 3276600 w 3276600"/>
              <a:gd name="connsiteY1" fmla="*/ 0 h 4853361"/>
              <a:gd name="connsiteX2" fmla="*/ 3276600 w 3276600"/>
              <a:gd name="connsiteY2" fmla="*/ 4853361 h 4853361"/>
              <a:gd name="connsiteX3" fmla="*/ 0 w 3276600"/>
              <a:gd name="connsiteY3" fmla="*/ 4853361 h 4853361"/>
              <a:gd name="connsiteX4" fmla="*/ 1117600 w 3276600"/>
              <a:gd name="connsiteY4" fmla="*/ 0 h 4853361"/>
              <a:gd name="connsiteX0" fmla="*/ 1117600 w 3276600"/>
              <a:gd name="connsiteY0" fmla="*/ 0 h 4853361"/>
              <a:gd name="connsiteX1" fmla="*/ 3276600 w 3276600"/>
              <a:gd name="connsiteY1" fmla="*/ 0 h 4853361"/>
              <a:gd name="connsiteX2" fmla="*/ 3276600 w 3276600"/>
              <a:gd name="connsiteY2" fmla="*/ 4794094 h 4853361"/>
              <a:gd name="connsiteX3" fmla="*/ 0 w 3276600"/>
              <a:gd name="connsiteY3" fmla="*/ 4853361 h 4853361"/>
              <a:gd name="connsiteX4" fmla="*/ 1117600 w 3276600"/>
              <a:gd name="connsiteY4" fmla="*/ 0 h 4853361"/>
              <a:gd name="connsiteX0" fmla="*/ 1100666 w 3259666"/>
              <a:gd name="connsiteY0" fmla="*/ 0 h 4794094"/>
              <a:gd name="connsiteX1" fmla="*/ 3259666 w 3259666"/>
              <a:gd name="connsiteY1" fmla="*/ 0 h 4794094"/>
              <a:gd name="connsiteX2" fmla="*/ 3259666 w 3259666"/>
              <a:gd name="connsiteY2" fmla="*/ 4794094 h 4794094"/>
              <a:gd name="connsiteX3" fmla="*/ 0 w 3259666"/>
              <a:gd name="connsiteY3" fmla="*/ 4777161 h 4794094"/>
              <a:gd name="connsiteX4" fmla="*/ 1100666 w 3259666"/>
              <a:gd name="connsiteY4" fmla="*/ 0 h 4794094"/>
              <a:gd name="connsiteX0" fmla="*/ 1100666 w 3259666"/>
              <a:gd name="connsiteY0" fmla="*/ 0 h 4802561"/>
              <a:gd name="connsiteX1" fmla="*/ 3259666 w 3259666"/>
              <a:gd name="connsiteY1" fmla="*/ 0 h 4802561"/>
              <a:gd name="connsiteX2" fmla="*/ 3259666 w 3259666"/>
              <a:gd name="connsiteY2" fmla="*/ 4794094 h 4802561"/>
              <a:gd name="connsiteX3" fmla="*/ 0 w 3259666"/>
              <a:gd name="connsiteY3" fmla="*/ 4802561 h 4802561"/>
              <a:gd name="connsiteX4" fmla="*/ 1100666 w 3259666"/>
              <a:gd name="connsiteY4" fmla="*/ 0 h 4802561"/>
              <a:gd name="connsiteX0" fmla="*/ 1100666 w 3259666"/>
              <a:gd name="connsiteY0" fmla="*/ 0 h 4802561"/>
              <a:gd name="connsiteX1" fmla="*/ 3259666 w 3259666"/>
              <a:gd name="connsiteY1" fmla="*/ 0 h 4802561"/>
              <a:gd name="connsiteX2" fmla="*/ 3259666 w 3259666"/>
              <a:gd name="connsiteY2" fmla="*/ 4802561 h 4802561"/>
              <a:gd name="connsiteX3" fmla="*/ 0 w 3259666"/>
              <a:gd name="connsiteY3" fmla="*/ 4802561 h 4802561"/>
              <a:gd name="connsiteX4" fmla="*/ 1100666 w 3259666"/>
              <a:gd name="connsiteY4" fmla="*/ 0 h 4802561"/>
              <a:gd name="connsiteX0" fmla="*/ 1159933 w 3318933"/>
              <a:gd name="connsiteY0" fmla="*/ 0 h 4836427"/>
              <a:gd name="connsiteX1" fmla="*/ 3318933 w 3318933"/>
              <a:gd name="connsiteY1" fmla="*/ 0 h 4836427"/>
              <a:gd name="connsiteX2" fmla="*/ 3318933 w 3318933"/>
              <a:gd name="connsiteY2" fmla="*/ 4802561 h 4836427"/>
              <a:gd name="connsiteX3" fmla="*/ 0 w 3318933"/>
              <a:gd name="connsiteY3" fmla="*/ 4836427 h 4836427"/>
              <a:gd name="connsiteX4" fmla="*/ 1159933 w 3318933"/>
              <a:gd name="connsiteY4" fmla="*/ 0 h 4836427"/>
              <a:gd name="connsiteX0" fmla="*/ 1151467 w 3310467"/>
              <a:gd name="connsiteY0" fmla="*/ 0 h 4836427"/>
              <a:gd name="connsiteX1" fmla="*/ 3310467 w 3310467"/>
              <a:gd name="connsiteY1" fmla="*/ 0 h 4836427"/>
              <a:gd name="connsiteX2" fmla="*/ 3310467 w 3310467"/>
              <a:gd name="connsiteY2" fmla="*/ 4802561 h 4836427"/>
              <a:gd name="connsiteX3" fmla="*/ 0 w 3310467"/>
              <a:gd name="connsiteY3" fmla="*/ 4836427 h 4836427"/>
              <a:gd name="connsiteX4" fmla="*/ 1151467 w 3310467"/>
              <a:gd name="connsiteY4" fmla="*/ 0 h 4836427"/>
              <a:gd name="connsiteX0" fmla="*/ 1143000 w 3302000"/>
              <a:gd name="connsiteY0" fmla="*/ 0 h 4836427"/>
              <a:gd name="connsiteX1" fmla="*/ 3302000 w 3302000"/>
              <a:gd name="connsiteY1" fmla="*/ 0 h 4836427"/>
              <a:gd name="connsiteX2" fmla="*/ 3302000 w 3302000"/>
              <a:gd name="connsiteY2" fmla="*/ 4802561 h 4836427"/>
              <a:gd name="connsiteX3" fmla="*/ 0 w 3302000"/>
              <a:gd name="connsiteY3" fmla="*/ 4836427 h 4836427"/>
              <a:gd name="connsiteX4" fmla="*/ 1143000 w 3302000"/>
              <a:gd name="connsiteY4" fmla="*/ 0 h 4836427"/>
              <a:gd name="connsiteX0" fmla="*/ 1143000 w 4724400"/>
              <a:gd name="connsiteY0" fmla="*/ 0 h 4836427"/>
              <a:gd name="connsiteX1" fmla="*/ 4724400 w 4724400"/>
              <a:gd name="connsiteY1" fmla="*/ 8467 h 4836427"/>
              <a:gd name="connsiteX2" fmla="*/ 3302000 w 4724400"/>
              <a:gd name="connsiteY2" fmla="*/ 4802561 h 4836427"/>
              <a:gd name="connsiteX3" fmla="*/ 0 w 4724400"/>
              <a:gd name="connsiteY3" fmla="*/ 4836427 h 4836427"/>
              <a:gd name="connsiteX4" fmla="*/ 1143000 w 4724400"/>
              <a:gd name="connsiteY4" fmla="*/ 0 h 4836427"/>
              <a:gd name="connsiteX0" fmla="*/ 1143000 w 4724400"/>
              <a:gd name="connsiteY0" fmla="*/ 0 h 4836427"/>
              <a:gd name="connsiteX1" fmla="*/ 4724400 w 4724400"/>
              <a:gd name="connsiteY1" fmla="*/ 8467 h 4836427"/>
              <a:gd name="connsiteX2" fmla="*/ 4699000 w 4724400"/>
              <a:gd name="connsiteY2" fmla="*/ 4811027 h 4836427"/>
              <a:gd name="connsiteX3" fmla="*/ 0 w 4724400"/>
              <a:gd name="connsiteY3" fmla="*/ 4836427 h 4836427"/>
              <a:gd name="connsiteX4" fmla="*/ 1143000 w 4724400"/>
              <a:gd name="connsiteY4" fmla="*/ 0 h 4836427"/>
              <a:gd name="connsiteX0" fmla="*/ 1143000 w 4724400"/>
              <a:gd name="connsiteY0" fmla="*/ 0 h 4836427"/>
              <a:gd name="connsiteX1" fmla="*/ 4724400 w 4724400"/>
              <a:gd name="connsiteY1" fmla="*/ 8467 h 4836427"/>
              <a:gd name="connsiteX2" fmla="*/ 4707466 w 4724400"/>
              <a:gd name="connsiteY2" fmla="*/ 4811027 h 4836427"/>
              <a:gd name="connsiteX3" fmla="*/ 0 w 4724400"/>
              <a:gd name="connsiteY3" fmla="*/ 4836427 h 4836427"/>
              <a:gd name="connsiteX4" fmla="*/ 1143000 w 4724400"/>
              <a:gd name="connsiteY4" fmla="*/ 0 h 4836427"/>
              <a:gd name="connsiteX0" fmla="*/ 1143000 w 4724400"/>
              <a:gd name="connsiteY0" fmla="*/ 0 h 4836427"/>
              <a:gd name="connsiteX1" fmla="*/ 4724400 w 4724400"/>
              <a:gd name="connsiteY1" fmla="*/ 8467 h 4836427"/>
              <a:gd name="connsiteX2" fmla="*/ 4707466 w 4724400"/>
              <a:gd name="connsiteY2" fmla="*/ 4811027 h 4836427"/>
              <a:gd name="connsiteX3" fmla="*/ 0 w 4724400"/>
              <a:gd name="connsiteY3" fmla="*/ 4836427 h 4836427"/>
              <a:gd name="connsiteX4" fmla="*/ 1143000 w 4724400"/>
              <a:gd name="connsiteY4" fmla="*/ 0 h 4836427"/>
              <a:gd name="connsiteX0" fmla="*/ 1143000 w 4724400"/>
              <a:gd name="connsiteY0" fmla="*/ 605 h 4837032"/>
              <a:gd name="connsiteX1" fmla="*/ 4724400 w 4724400"/>
              <a:gd name="connsiteY1" fmla="*/ 0 h 4837032"/>
              <a:gd name="connsiteX2" fmla="*/ 4707466 w 4724400"/>
              <a:gd name="connsiteY2" fmla="*/ 4811632 h 4837032"/>
              <a:gd name="connsiteX3" fmla="*/ 0 w 4724400"/>
              <a:gd name="connsiteY3" fmla="*/ 4837032 h 4837032"/>
              <a:gd name="connsiteX4" fmla="*/ 1143000 w 4724400"/>
              <a:gd name="connsiteY4" fmla="*/ 605 h 483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400" h="4837032">
                <a:moveTo>
                  <a:pt x="1143000" y="605"/>
                </a:moveTo>
                <a:lnTo>
                  <a:pt x="4724400" y="0"/>
                </a:lnTo>
                <a:cubicBezTo>
                  <a:pt x="4718755" y="1600853"/>
                  <a:pt x="4713111" y="3210779"/>
                  <a:pt x="4707466" y="4811632"/>
                </a:cubicBezTo>
                <a:lnTo>
                  <a:pt x="0" y="4837032"/>
                </a:lnTo>
                <a:lnTo>
                  <a:pt x="1143000" y="605"/>
                </a:lnTo>
                <a:close/>
              </a:path>
            </a:pathLst>
          </a:custGeom>
          <a:noFill/>
          <a:ln>
            <a:noFill/>
          </a:ln>
        </p:spPr>
        <p:txBody>
          <a:bodyPr vert="horz"/>
          <a:lstStyle>
            <a:lvl1pPr marL="0" indent="0" algn="ctr">
              <a:buNone/>
              <a:defRPr sz="1733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28000" y="4267201"/>
            <a:ext cx="5856000" cy="410369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0" indent="0">
              <a:lnSpc>
                <a:spcPct val="120000"/>
              </a:lnSpc>
              <a:buNone/>
              <a:defRPr sz="1600" b="0" baseline="0">
                <a:solidFill>
                  <a:schemeClr val="tx2">
                    <a:lumMod val="20000"/>
                    <a:lumOff val="80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da-DK" dirty="0"/>
              <a:t>Klik for at indsætte supplerende tekst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72000" y="4164049"/>
            <a:ext cx="480000" cy="48000"/>
          </a:xfrm>
          <a:prstGeom prst="rect">
            <a:avLst/>
          </a:prstGeom>
          <a:solidFill>
            <a:srgbClr val="43C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F2C0D5D-0A1A-4CA2-9DF8-9B302045F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00" y="1199113"/>
            <a:ext cx="5856000" cy="2880000"/>
          </a:xfrm>
        </p:spPr>
        <p:txBody>
          <a:bodyPr anchor="b">
            <a:noAutofit/>
          </a:bodyPr>
          <a:lstStyle>
            <a:lvl1pPr algn="l">
              <a:defRPr sz="3733" b="1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84581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billeder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288000" y="1632000"/>
            <a:ext cx="54240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667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72000" y="1632000"/>
            <a:ext cx="54240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667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9E68EF2-341E-492F-9ED0-1E5D417AEA8F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AECC0D0-258C-4026-9656-1C028987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2B974660-66FF-44A1-B1BA-DE47B1236CD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EA0AE238-C0AE-4F77-9C99-78A98FED9B19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58074D7F-5A30-43AF-9D0F-BE8555EEC30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a-DK" sz="1200"/>
              <a:t>Evt. tekst i sidefod</a:t>
            </a:r>
            <a:endParaRPr lang="da-DK" sz="1200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5E3D91F-4764-4CBC-B34E-E9CBD5EE5D0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265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Overskrift +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72000" y="1632000"/>
            <a:ext cx="110400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667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FDF893E-FC5F-4472-8B05-6D3D6AC613DC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607EEE9-189C-402C-8963-218610105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67FF914-E45E-4123-B808-0075AD758E2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8B41BCF3-F6D0-4E2B-AA4D-AB675533A2D2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11588D9B-80EB-43D8-9B59-9B112FB5CF3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a-DK" sz="1200"/>
              <a:t>Evt. tekst i sidefod</a:t>
            </a:r>
            <a:endParaRPr lang="da-DK" sz="120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BEC1D772-6170-4DF4-9A2C-8D6C3DC5DD0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05318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Full screen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457200"/>
            <a:ext cx="12192000" cy="6400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667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13CCE29-BF5E-4CB6-A5EA-35D42698CBA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47179F06-43B5-4D60-BB51-B01004574DCD}" type="datetime1">
              <a:rPr lang="da-DK" smtClean="0"/>
              <a:t>24-04-2023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4E5472A-376B-47F2-9CE6-0A7B0CB94F1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>
                <a:solidFill>
                  <a:schemeClr val="bg1">
                    <a:lumMod val="75000"/>
                  </a:schemeClr>
                </a:solidFill>
              </a:rPr>
              <a:t>Evt. tekst i sidefod</a:t>
            </a:r>
            <a:endParaRPr lang="da-DK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4E9D019-DB11-4695-AF70-29B81892D9D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5132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10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672000" y="1584000"/>
            <a:ext cx="6720000" cy="4560000"/>
          </a:xfrm>
          <a:custGeom>
            <a:avLst/>
            <a:gdLst>
              <a:gd name="connsiteX0" fmla="*/ 0 w 5050405"/>
              <a:gd name="connsiteY0" fmla="*/ 0 h 3512755"/>
              <a:gd name="connsiteX1" fmla="*/ 5050405 w 5050405"/>
              <a:gd name="connsiteY1" fmla="*/ 0 h 3512755"/>
              <a:gd name="connsiteX2" fmla="*/ 5050405 w 5050405"/>
              <a:gd name="connsiteY2" fmla="*/ 3512755 h 3512755"/>
              <a:gd name="connsiteX3" fmla="*/ 0 w 5050405"/>
              <a:gd name="connsiteY3" fmla="*/ 3512755 h 3512755"/>
              <a:gd name="connsiteX4" fmla="*/ 0 w 5050405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5050405 w 5286262"/>
              <a:gd name="connsiteY2" fmla="*/ 3512755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4442619 w 5286262"/>
              <a:gd name="connsiteY2" fmla="*/ 3476469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21826"/>
              <a:gd name="connsiteX1" fmla="*/ 5286262 w 5286262"/>
              <a:gd name="connsiteY1" fmla="*/ 0 h 3521826"/>
              <a:gd name="connsiteX2" fmla="*/ 4451690 w 5286262"/>
              <a:gd name="connsiteY2" fmla="*/ 3521826 h 3521826"/>
              <a:gd name="connsiteX3" fmla="*/ 0 w 5286262"/>
              <a:gd name="connsiteY3" fmla="*/ 3512755 h 3521826"/>
              <a:gd name="connsiteX4" fmla="*/ 0 w 5286262"/>
              <a:gd name="connsiteY4" fmla="*/ 0 h 3521826"/>
              <a:gd name="connsiteX0" fmla="*/ 0 w 5197362"/>
              <a:gd name="connsiteY0" fmla="*/ 0 h 3521826"/>
              <a:gd name="connsiteX1" fmla="*/ 5197362 w 5197362"/>
              <a:gd name="connsiteY1" fmla="*/ 0 h 3521826"/>
              <a:gd name="connsiteX2" fmla="*/ 4451690 w 5197362"/>
              <a:gd name="connsiteY2" fmla="*/ 3521826 h 3521826"/>
              <a:gd name="connsiteX3" fmla="*/ 0 w 5197362"/>
              <a:gd name="connsiteY3" fmla="*/ 3512755 h 3521826"/>
              <a:gd name="connsiteX4" fmla="*/ 0 w 5197362"/>
              <a:gd name="connsiteY4" fmla="*/ 0 h 3521826"/>
              <a:gd name="connsiteX0" fmla="*/ 0 w 5197362"/>
              <a:gd name="connsiteY0" fmla="*/ 0 h 3512755"/>
              <a:gd name="connsiteX1" fmla="*/ 5197362 w 5197362"/>
              <a:gd name="connsiteY1" fmla="*/ 0 h 3512755"/>
              <a:gd name="connsiteX2" fmla="*/ 4350090 w 5197362"/>
              <a:gd name="connsiteY2" fmla="*/ 3496426 h 3512755"/>
              <a:gd name="connsiteX3" fmla="*/ 0 w 5197362"/>
              <a:gd name="connsiteY3" fmla="*/ 3512755 h 3512755"/>
              <a:gd name="connsiteX4" fmla="*/ 0 w 5197362"/>
              <a:gd name="connsiteY4" fmla="*/ 0 h 351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7362" h="3512755">
                <a:moveTo>
                  <a:pt x="0" y="0"/>
                </a:moveTo>
                <a:lnTo>
                  <a:pt x="5197362" y="0"/>
                </a:lnTo>
                <a:lnTo>
                  <a:pt x="4350090" y="3496426"/>
                </a:lnTo>
                <a:lnTo>
                  <a:pt x="0" y="351275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Tx/>
              <a:buSzTx/>
              <a:buFont typeface="Arial"/>
              <a:buNone/>
              <a:tabLst/>
              <a:defRPr sz="2667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625168" y="461435"/>
            <a:ext cx="5566833" cy="6407149"/>
          </a:xfrm>
          <a:custGeom>
            <a:avLst/>
            <a:gdLst>
              <a:gd name="connsiteX0" fmla="*/ 0 w 3190875"/>
              <a:gd name="connsiteY0" fmla="*/ 0 h 4805362"/>
              <a:gd name="connsiteX1" fmla="*/ 3190875 w 3190875"/>
              <a:gd name="connsiteY1" fmla="*/ 0 h 4805362"/>
              <a:gd name="connsiteX2" fmla="*/ 3190875 w 3190875"/>
              <a:gd name="connsiteY2" fmla="*/ 4805362 h 4805362"/>
              <a:gd name="connsiteX3" fmla="*/ 0 w 3190875"/>
              <a:gd name="connsiteY3" fmla="*/ 4805362 h 4805362"/>
              <a:gd name="connsiteX4" fmla="*/ 0 w 3190875"/>
              <a:gd name="connsiteY4" fmla="*/ 0 h 4805362"/>
              <a:gd name="connsiteX0" fmla="*/ 984250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984250 w 4175125"/>
              <a:gd name="connsiteY4" fmla="*/ 0 h 4805362"/>
              <a:gd name="connsiteX0" fmla="*/ 1135062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1135062 w 4175125"/>
              <a:gd name="connsiteY4" fmla="*/ 0 h 480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125" h="4805362">
                <a:moveTo>
                  <a:pt x="1135062" y="0"/>
                </a:moveTo>
                <a:lnTo>
                  <a:pt x="4175125" y="0"/>
                </a:lnTo>
                <a:lnTo>
                  <a:pt x="4175125" y="4805362"/>
                </a:lnTo>
                <a:lnTo>
                  <a:pt x="0" y="4805362"/>
                </a:lnTo>
                <a:lnTo>
                  <a:pt x="1135062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endParaRPr lang="da-DK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B94E55B-BF5D-4258-BD77-892583196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6720000" cy="60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CDAA40C-F5A7-462A-A4CA-1053996B99A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9D13DFB-A540-4E27-A33B-576B13F88159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290DCC94-BE57-4FDB-A50B-9A31DB1548E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1200"/>
              <a:t>Evt. tekst i sidefod</a:t>
            </a:r>
            <a:endParaRPr lang="da-DK" sz="1200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AFE452A1-8D97-451B-9C2E-82F3A2B95ED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15347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Lill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487836" y="461435"/>
            <a:ext cx="5566833" cy="6407149"/>
          </a:xfrm>
          <a:custGeom>
            <a:avLst/>
            <a:gdLst>
              <a:gd name="connsiteX0" fmla="*/ 0 w 3190875"/>
              <a:gd name="connsiteY0" fmla="*/ 0 h 4805362"/>
              <a:gd name="connsiteX1" fmla="*/ 3190875 w 3190875"/>
              <a:gd name="connsiteY1" fmla="*/ 0 h 4805362"/>
              <a:gd name="connsiteX2" fmla="*/ 3190875 w 3190875"/>
              <a:gd name="connsiteY2" fmla="*/ 4805362 h 4805362"/>
              <a:gd name="connsiteX3" fmla="*/ 0 w 3190875"/>
              <a:gd name="connsiteY3" fmla="*/ 4805362 h 4805362"/>
              <a:gd name="connsiteX4" fmla="*/ 0 w 3190875"/>
              <a:gd name="connsiteY4" fmla="*/ 0 h 4805362"/>
              <a:gd name="connsiteX0" fmla="*/ 984250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984250 w 4175125"/>
              <a:gd name="connsiteY4" fmla="*/ 0 h 4805362"/>
              <a:gd name="connsiteX0" fmla="*/ 1135062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1135062 w 4175125"/>
              <a:gd name="connsiteY4" fmla="*/ 0 h 480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125" h="4805362">
                <a:moveTo>
                  <a:pt x="1135062" y="0"/>
                </a:moveTo>
                <a:lnTo>
                  <a:pt x="4175125" y="0"/>
                </a:lnTo>
                <a:lnTo>
                  <a:pt x="4175125" y="4805362"/>
                </a:lnTo>
                <a:lnTo>
                  <a:pt x="0" y="4805362"/>
                </a:lnTo>
                <a:lnTo>
                  <a:pt x="1135062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600"/>
            </a:lvl1pPr>
          </a:lstStyle>
          <a:p>
            <a:endParaRPr lang="da-DK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72000" y="1584000"/>
            <a:ext cx="8864971" cy="4560000"/>
          </a:xfrm>
          <a:custGeom>
            <a:avLst/>
            <a:gdLst>
              <a:gd name="connsiteX0" fmla="*/ 0 w 5050405"/>
              <a:gd name="connsiteY0" fmla="*/ 0 h 3512755"/>
              <a:gd name="connsiteX1" fmla="*/ 5050405 w 5050405"/>
              <a:gd name="connsiteY1" fmla="*/ 0 h 3512755"/>
              <a:gd name="connsiteX2" fmla="*/ 5050405 w 5050405"/>
              <a:gd name="connsiteY2" fmla="*/ 3512755 h 3512755"/>
              <a:gd name="connsiteX3" fmla="*/ 0 w 5050405"/>
              <a:gd name="connsiteY3" fmla="*/ 3512755 h 3512755"/>
              <a:gd name="connsiteX4" fmla="*/ 0 w 5050405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5050405 w 5286262"/>
              <a:gd name="connsiteY2" fmla="*/ 3512755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4442619 w 5286262"/>
              <a:gd name="connsiteY2" fmla="*/ 3476469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21826"/>
              <a:gd name="connsiteX1" fmla="*/ 5286262 w 5286262"/>
              <a:gd name="connsiteY1" fmla="*/ 0 h 3521826"/>
              <a:gd name="connsiteX2" fmla="*/ 4451690 w 5286262"/>
              <a:gd name="connsiteY2" fmla="*/ 3521826 h 3521826"/>
              <a:gd name="connsiteX3" fmla="*/ 0 w 5286262"/>
              <a:gd name="connsiteY3" fmla="*/ 3512755 h 3521826"/>
              <a:gd name="connsiteX4" fmla="*/ 0 w 5286262"/>
              <a:gd name="connsiteY4" fmla="*/ 0 h 3521826"/>
              <a:gd name="connsiteX0" fmla="*/ 0 w 5197362"/>
              <a:gd name="connsiteY0" fmla="*/ 0 h 3521826"/>
              <a:gd name="connsiteX1" fmla="*/ 5197362 w 5197362"/>
              <a:gd name="connsiteY1" fmla="*/ 0 h 3521826"/>
              <a:gd name="connsiteX2" fmla="*/ 4451690 w 5197362"/>
              <a:gd name="connsiteY2" fmla="*/ 3521826 h 3521826"/>
              <a:gd name="connsiteX3" fmla="*/ 0 w 5197362"/>
              <a:gd name="connsiteY3" fmla="*/ 3512755 h 3521826"/>
              <a:gd name="connsiteX4" fmla="*/ 0 w 5197362"/>
              <a:gd name="connsiteY4" fmla="*/ 0 h 3521826"/>
              <a:gd name="connsiteX0" fmla="*/ 0 w 5197362"/>
              <a:gd name="connsiteY0" fmla="*/ 0 h 3512755"/>
              <a:gd name="connsiteX1" fmla="*/ 5197362 w 5197362"/>
              <a:gd name="connsiteY1" fmla="*/ 0 h 3512755"/>
              <a:gd name="connsiteX2" fmla="*/ 4350090 w 5197362"/>
              <a:gd name="connsiteY2" fmla="*/ 3496426 h 3512755"/>
              <a:gd name="connsiteX3" fmla="*/ 0 w 5197362"/>
              <a:gd name="connsiteY3" fmla="*/ 3512755 h 3512755"/>
              <a:gd name="connsiteX4" fmla="*/ 0 w 5197362"/>
              <a:gd name="connsiteY4" fmla="*/ 0 h 3512755"/>
              <a:gd name="connsiteX0" fmla="*/ 0 w 6648728"/>
              <a:gd name="connsiteY0" fmla="*/ 0 h 3512755"/>
              <a:gd name="connsiteX1" fmla="*/ 6648728 w 6648728"/>
              <a:gd name="connsiteY1" fmla="*/ 0 h 3512755"/>
              <a:gd name="connsiteX2" fmla="*/ 4350090 w 6648728"/>
              <a:gd name="connsiteY2" fmla="*/ 3496426 h 3512755"/>
              <a:gd name="connsiteX3" fmla="*/ 0 w 6648728"/>
              <a:gd name="connsiteY3" fmla="*/ 3512755 h 3512755"/>
              <a:gd name="connsiteX4" fmla="*/ 0 w 6648728"/>
              <a:gd name="connsiteY4" fmla="*/ 0 h 3512755"/>
              <a:gd name="connsiteX0" fmla="*/ 0 w 6648728"/>
              <a:gd name="connsiteY0" fmla="*/ 0 h 3527981"/>
              <a:gd name="connsiteX1" fmla="*/ 6648728 w 6648728"/>
              <a:gd name="connsiteY1" fmla="*/ 0 h 3527981"/>
              <a:gd name="connsiteX2" fmla="*/ 5785680 w 6648728"/>
              <a:gd name="connsiteY2" fmla="*/ 3527981 h 3527981"/>
              <a:gd name="connsiteX3" fmla="*/ 0 w 6648728"/>
              <a:gd name="connsiteY3" fmla="*/ 3512755 h 3527981"/>
              <a:gd name="connsiteX4" fmla="*/ 0 w 6648728"/>
              <a:gd name="connsiteY4" fmla="*/ 0 h 3527981"/>
              <a:gd name="connsiteX0" fmla="*/ 0 w 6648728"/>
              <a:gd name="connsiteY0" fmla="*/ 0 h 3512755"/>
              <a:gd name="connsiteX1" fmla="*/ 6648728 w 6648728"/>
              <a:gd name="connsiteY1" fmla="*/ 0 h 3512755"/>
              <a:gd name="connsiteX2" fmla="*/ 5785680 w 6648728"/>
              <a:gd name="connsiteY2" fmla="*/ 3504314 h 3512755"/>
              <a:gd name="connsiteX3" fmla="*/ 0 w 6648728"/>
              <a:gd name="connsiteY3" fmla="*/ 3512755 h 3512755"/>
              <a:gd name="connsiteX4" fmla="*/ 0 w 6648728"/>
              <a:gd name="connsiteY4" fmla="*/ 0 h 3512755"/>
              <a:gd name="connsiteX0" fmla="*/ 0 w 6648728"/>
              <a:gd name="connsiteY0" fmla="*/ 0 h 3527980"/>
              <a:gd name="connsiteX1" fmla="*/ 6648728 w 6648728"/>
              <a:gd name="connsiteY1" fmla="*/ 0 h 3527980"/>
              <a:gd name="connsiteX2" fmla="*/ 5793568 w 6648728"/>
              <a:gd name="connsiteY2" fmla="*/ 3527980 h 3527980"/>
              <a:gd name="connsiteX3" fmla="*/ 0 w 6648728"/>
              <a:gd name="connsiteY3" fmla="*/ 3512755 h 3527980"/>
              <a:gd name="connsiteX4" fmla="*/ 0 w 6648728"/>
              <a:gd name="connsiteY4" fmla="*/ 0 h 352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728" h="3527980">
                <a:moveTo>
                  <a:pt x="0" y="0"/>
                </a:moveTo>
                <a:lnTo>
                  <a:pt x="6648728" y="0"/>
                </a:lnTo>
                <a:lnTo>
                  <a:pt x="5793568" y="3527980"/>
                </a:lnTo>
                <a:lnTo>
                  <a:pt x="0" y="351275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Tx/>
              <a:buSzTx/>
              <a:buFont typeface="Arial"/>
              <a:buNone/>
              <a:tabLst/>
              <a:defRPr sz="2667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da-DK" dirty="0"/>
              <a:t>Klik for at redigere tekst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C7C3710-20CA-47D3-B63D-B93D1AFE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8880000" cy="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96F62031-F169-42A4-9884-826004A8C19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953EB20-8D1C-4A6E-8C8D-B9B2D49C39D4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BC1DFE87-D8A2-4BE3-A383-4BD245C1EDC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1200"/>
              <a:t>Evt. tekst i sidefod</a:t>
            </a:r>
            <a:endParaRPr lang="da-DK" sz="1200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93054C07-B511-45C8-8873-F691DB12BA3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94072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72000" y="1584000"/>
            <a:ext cx="11040000" cy="45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2667">
                <a:latin typeface="+mn-lt"/>
                <a:cs typeface="Helvetica"/>
              </a:defRPr>
            </a:lvl1pPr>
            <a:lvl2pPr marL="990575" indent="-380990"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523962" indent="-304792">
              <a:buFont typeface="Arial"/>
              <a:buChar char="•"/>
              <a:defRPr sz="2133">
                <a:latin typeface="Helvetica"/>
                <a:cs typeface="Helvetica"/>
              </a:defRPr>
            </a:lvl3pPr>
            <a:lvl4pPr marL="2133547" indent="-304792">
              <a:buFont typeface="Arial"/>
              <a:buChar char="•"/>
              <a:defRPr sz="1867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E8AD1A9-CADD-429C-BBEE-4C96AB9B5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7412150-9B22-4D74-8AA5-A8FE5AAE3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30BD-582F-4A99-A20C-B667CC382F37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C2AA5FB-07EB-4D69-BA5B-2C863CEBD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z="1200"/>
              <a:t>Evt. tekst i sidefod</a:t>
            </a:r>
            <a:endParaRPr lang="da-DK" sz="120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DC21B67F-F083-4FC4-A9F4-68C174F1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85028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4321BF51-C5CA-4D45-B37D-3B45D43E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903559-1AF6-4E62-BA4E-CA1244DCC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000" y="1584000"/>
            <a:ext cx="5424000" cy="45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2667">
                <a:latin typeface="+mn-lt"/>
                <a:cs typeface="Helvetica"/>
              </a:defRPr>
            </a:lvl1pPr>
            <a:lvl2pPr marL="990575" indent="-380990"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523962" indent="-304792">
              <a:buFont typeface="Arial"/>
              <a:buChar char="•"/>
              <a:defRPr sz="2133">
                <a:latin typeface="Helvetica"/>
                <a:cs typeface="Helvetica"/>
              </a:defRPr>
            </a:lvl3pPr>
            <a:lvl4pPr marL="2133547" indent="-304792">
              <a:buFont typeface="Arial"/>
              <a:buChar char="•"/>
              <a:defRPr sz="1867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28289D-20B2-4A93-ACB1-2A8FCFEF15B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88000" y="1584000"/>
            <a:ext cx="5424000" cy="45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2667">
                <a:latin typeface="+mn-lt"/>
                <a:cs typeface="Helvetica"/>
              </a:defRPr>
            </a:lvl1pPr>
            <a:lvl2pPr marL="990575" indent="-380990"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523962" indent="-304792">
              <a:buFont typeface="Arial"/>
              <a:buChar char="•"/>
              <a:defRPr sz="2133">
                <a:latin typeface="Helvetica"/>
                <a:cs typeface="Helvetica"/>
              </a:defRPr>
            </a:lvl3pPr>
            <a:lvl4pPr marL="2133547" indent="-304792">
              <a:buFont typeface="Arial"/>
              <a:buChar char="•"/>
              <a:defRPr sz="1867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673549B-A976-4B37-8B16-5418E5F59E6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5DB1C37-9588-417B-8029-EE2B6C67A49D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3A31BF11-CEF1-4829-A2D0-F02D3DFFF3D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a-DK" sz="1200"/>
              <a:t>Evt. tekst i sidefod</a:t>
            </a:r>
            <a:endParaRPr lang="da-DK" sz="1200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DDDB982B-6F78-4C68-83FA-B8ECE1C842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99149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Tekst + bille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288000" y="1632000"/>
            <a:ext cx="54240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667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72000" y="1632000"/>
            <a:ext cx="5424000" cy="4560000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Font typeface="Arial"/>
              <a:buNone/>
              <a:defRPr sz="2667">
                <a:latin typeface="+mn-lt"/>
                <a:cs typeface="Helvetica"/>
              </a:defRPr>
            </a:lvl1pPr>
            <a:lvl2pPr marL="990575" indent="-380990"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523962" indent="-304792">
              <a:buFont typeface="Arial"/>
              <a:buChar char="•"/>
              <a:defRPr sz="2133">
                <a:latin typeface="Helvetica"/>
                <a:cs typeface="Helvetica"/>
              </a:defRPr>
            </a:lvl3pPr>
            <a:lvl4pPr marL="2133547" indent="-304792">
              <a:buFont typeface="Arial"/>
              <a:buChar char="•"/>
              <a:defRPr sz="1867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4B924DB-C780-4875-B311-A433E3B2F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8ECAFB7-BCD2-4B03-B8B7-2BA405FDE5E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FFDDBDE-957A-4C13-9CDA-620DADE59584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FCDABBA4-5D81-4F66-B5ED-46D604E5EAA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1200"/>
              <a:t>Evt. tekst i sidefod</a:t>
            </a:r>
            <a:endParaRPr lang="da-DK" sz="120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D2E0041F-B25F-4598-9203-D096C37F471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7816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Tekst + bille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374919" y="1632000"/>
            <a:ext cx="73440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667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2000" y="1632000"/>
            <a:ext cx="3600000" cy="4560000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Font typeface="Arial"/>
              <a:buNone/>
              <a:defRPr sz="2667">
                <a:latin typeface="+mn-lt"/>
                <a:cs typeface="Helvetica"/>
              </a:defRPr>
            </a:lvl1pPr>
            <a:lvl2pPr marL="990575" indent="-380990"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523962" indent="-304792">
              <a:buFont typeface="Arial"/>
              <a:buChar char="•"/>
              <a:defRPr sz="2133">
                <a:latin typeface="Helvetica"/>
                <a:cs typeface="Helvetica"/>
              </a:defRPr>
            </a:lvl3pPr>
            <a:lvl4pPr marL="2133547" indent="-304792">
              <a:buFont typeface="Arial"/>
              <a:buChar char="•"/>
              <a:defRPr sz="1867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7403EB0-DBA9-4FE7-9E84-269CFDFD6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AFD4C78-8899-4EC6-91CE-9B341254F65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9D9C59C-8452-4E9D-B48F-01E2E1ADE624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76AAAA17-4CE2-434F-82E5-0DF34EACEBA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1200"/>
              <a:t>Evt. tekst i sidefod</a:t>
            </a:r>
            <a:endParaRPr lang="da-DK" sz="1200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F924AE12-CE6A-437D-897C-D804FD540C9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23451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billeder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288000" y="1632000"/>
            <a:ext cx="54240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0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72000" y="1632000"/>
            <a:ext cx="54240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0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2ED46CC-6242-47F1-97A1-6AB8283F7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F0A1862-32B4-4179-864E-265E8E7A2A5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49F94A79-87E3-4283-B2C1-E2974C7F7C6F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88F5E2C-E745-401D-AAC3-F11018C956A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a-DK" sz="1200"/>
              <a:t>Evt. tekst i sidefod</a:t>
            </a:r>
            <a:endParaRPr lang="da-DK" sz="1200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58F6D0E-78C8-41CB-BC49-CE2D421686A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80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: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g_test_grey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3"/>
          <a:stretch/>
        </p:blipFill>
        <p:spPr>
          <a:xfrm>
            <a:off x="0" y="463759"/>
            <a:ext cx="12236203" cy="6453860"/>
          </a:xfrm>
          <a:prstGeom prst="rect">
            <a:avLst/>
          </a:prstGeom>
        </p:spPr>
      </p:pic>
      <p:sp>
        <p:nvSpPr>
          <p:cNvPr id="7" name="Rectangle 4"/>
          <p:cNvSpPr/>
          <p:nvPr userDrawn="1"/>
        </p:nvSpPr>
        <p:spPr>
          <a:xfrm>
            <a:off x="5968647" y="451664"/>
            <a:ext cx="6299884" cy="6459283"/>
          </a:xfrm>
          <a:custGeom>
            <a:avLst/>
            <a:gdLst>
              <a:gd name="connsiteX0" fmla="*/ 0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0 w 3257323"/>
              <a:gd name="connsiteY4" fmla="*/ 0 h 4835392"/>
              <a:gd name="connsiteX0" fmla="*/ 1061357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061357 w 3257323"/>
              <a:gd name="connsiteY4" fmla="*/ 0 h 4835392"/>
              <a:gd name="connsiteX0" fmla="*/ 1224643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224643 w 3257323"/>
              <a:gd name="connsiteY4" fmla="*/ 0 h 4835392"/>
              <a:gd name="connsiteX0" fmla="*/ 1124858 w 3257323"/>
              <a:gd name="connsiteY0" fmla="*/ 9071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124858 w 3257323"/>
              <a:gd name="connsiteY4" fmla="*/ 9071 h 4835392"/>
              <a:gd name="connsiteX0" fmla="*/ 1133929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133929 w 3257323"/>
              <a:gd name="connsiteY4" fmla="*/ 0 h 4835392"/>
              <a:gd name="connsiteX0" fmla="*/ 1133929 w 3257323"/>
              <a:gd name="connsiteY0" fmla="*/ 0 h 4835392"/>
              <a:gd name="connsiteX1" fmla="*/ 3257323 w 3257323"/>
              <a:gd name="connsiteY1" fmla="*/ 0 h 4835392"/>
              <a:gd name="connsiteX2" fmla="*/ 3257323 w 3257323"/>
              <a:gd name="connsiteY2" fmla="*/ 4835392 h 4835392"/>
              <a:gd name="connsiteX3" fmla="*/ 0 w 3257323"/>
              <a:gd name="connsiteY3" fmla="*/ 4835392 h 4835392"/>
              <a:gd name="connsiteX4" fmla="*/ 1133929 w 3257323"/>
              <a:gd name="connsiteY4" fmla="*/ 0 h 4835392"/>
              <a:gd name="connsiteX0" fmla="*/ 1133929 w 3257323"/>
              <a:gd name="connsiteY0" fmla="*/ 0 h 4842863"/>
              <a:gd name="connsiteX1" fmla="*/ 3257323 w 3257323"/>
              <a:gd name="connsiteY1" fmla="*/ 7471 h 4842863"/>
              <a:gd name="connsiteX2" fmla="*/ 3257323 w 3257323"/>
              <a:gd name="connsiteY2" fmla="*/ 4842863 h 4842863"/>
              <a:gd name="connsiteX3" fmla="*/ 0 w 3257323"/>
              <a:gd name="connsiteY3" fmla="*/ 4842863 h 4842863"/>
              <a:gd name="connsiteX4" fmla="*/ 1133929 w 3257323"/>
              <a:gd name="connsiteY4" fmla="*/ 0 h 4842863"/>
              <a:gd name="connsiteX0" fmla="*/ 1133929 w 3266394"/>
              <a:gd name="connsiteY0" fmla="*/ 0 h 4842863"/>
              <a:gd name="connsiteX1" fmla="*/ 3266394 w 3266394"/>
              <a:gd name="connsiteY1" fmla="*/ 7471 h 4842863"/>
              <a:gd name="connsiteX2" fmla="*/ 3257323 w 3266394"/>
              <a:gd name="connsiteY2" fmla="*/ 4842863 h 4842863"/>
              <a:gd name="connsiteX3" fmla="*/ 0 w 3266394"/>
              <a:gd name="connsiteY3" fmla="*/ 4842863 h 4842863"/>
              <a:gd name="connsiteX4" fmla="*/ 1133929 w 3266394"/>
              <a:gd name="connsiteY4" fmla="*/ 0 h 4842863"/>
              <a:gd name="connsiteX0" fmla="*/ 1133929 w 3275466"/>
              <a:gd name="connsiteY0" fmla="*/ 10672 h 4853535"/>
              <a:gd name="connsiteX1" fmla="*/ 3275466 w 3275466"/>
              <a:gd name="connsiteY1" fmla="*/ 0 h 4853535"/>
              <a:gd name="connsiteX2" fmla="*/ 3257323 w 3275466"/>
              <a:gd name="connsiteY2" fmla="*/ 4853535 h 4853535"/>
              <a:gd name="connsiteX3" fmla="*/ 0 w 3275466"/>
              <a:gd name="connsiteY3" fmla="*/ 4853535 h 4853535"/>
              <a:gd name="connsiteX4" fmla="*/ 1133929 w 3275466"/>
              <a:gd name="connsiteY4" fmla="*/ 10672 h 4853535"/>
              <a:gd name="connsiteX0" fmla="*/ 1133929 w 3284537"/>
              <a:gd name="connsiteY0" fmla="*/ 10672 h 4853535"/>
              <a:gd name="connsiteX1" fmla="*/ 3284537 w 3284537"/>
              <a:gd name="connsiteY1" fmla="*/ 0 h 4853535"/>
              <a:gd name="connsiteX2" fmla="*/ 3257323 w 3284537"/>
              <a:gd name="connsiteY2" fmla="*/ 4853535 h 4853535"/>
              <a:gd name="connsiteX3" fmla="*/ 0 w 3284537"/>
              <a:gd name="connsiteY3" fmla="*/ 4853535 h 4853535"/>
              <a:gd name="connsiteX4" fmla="*/ 1133929 w 3284537"/>
              <a:gd name="connsiteY4" fmla="*/ 10672 h 4853535"/>
              <a:gd name="connsiteX0" fmla="*/ 1133929 w 3293609"/>
              <a:gd name="connsiteY0" fmla="*/ 0 h 4842863"/>
              <a:gd name="connsiteX1" fmla="*/ 3293609 w 3293609"/>
              <a:gd name="connsiteY1" fmla="*/ 7471 h 4842863"/>
              <a:gd name="connsiteX2" fmla="*/ 3257323 w 3293609"/>
              <a:gd name="connsiteY2" fmla="*/ 4842863 h 4842863"/>
              <a:gd name="connsiteX3" fmla="*/ 0 w 3293609"/>
              <a:gd name="connsiteY3" fmla="*/ 4842863 h 4842863"/>
              <a:gd name="connsiteX4" fmla="*/ 1133929 w 3293609"/>
              <a:gd name="connsiteY4" fmla="*/ 0 h 4842863"/>
              <a:gd name="connsiteX0" fmla="*/ 1133929 w 3302680"/>
              <a:gd name="connsiteY0" fmla="*/ 1600 h 4844463"/>
              <a:gd name="connsiteX1" fmla="*/ 3302680 w 3302680"/>
              <a:gd name="connsiteY1" fmla="*/ 0 h 4844463"/>
              <a:gd name="connsiteX2" fmla="*/ 3257323 w 3302680"/>
              <a:gd name="connsiteY2" fmla="*/ 4844463 h 4844463"/>
              <a:gd name="connsiteX3" fmla="*/ 0 w 3302680"/>
              <a:gd name="connsiteY3" fmla="*/ 4844463 h 4844463"/>
              <a:gd name="connsiteX4" fmla="*/ 1133929 w 3302680"/>
              <a:gd name="connsiteY4" fmla="*/ 1600 h 4844463"/>
              <a:gd name="connsiteX0" fmla="*/ 1133929 w 4853895"/>
              <a:gd name="connsiteY0" fmla="*/ 10671 h 4853534"/>
              <a:gd name="connsiteX1" fmla="*/ 4853895 w 4853895"/>
              <a:gd name="connsiteY1" fmla="*/ 0 h 4853534"/>
              <a:gd name="connsiteX2" fmla="*/ 3257323 w 4853895"/>
              <a:gd name="connsiteY2" fmla="*/ 4853534 h 4853534"/>
              <a:gd name="connsiteX3" fmla="*/ 0 w 4853895"/>
              <a:gd name="connsiteY3" fmla="*/ 4853534 h 4853534"/>
              <a:gd name="connsiteX4" fmla="*/ 1133929 w 4853895"/>
              <a:gd name="connsiteY4" fmla="*/ 10671 h 4853534"/>
              <a:gd name="connsiteX0" fmla="*/ 1133929 w 4854163"/>
              <a:gd name="connsiteY0" fmla="*/ 10671 h 4853534"/>
              <a:gd name="connsiteX1" fmla="*/ 4853895 w 4854163"/>
              <a:gd name="connsiteY1" fmla="*/ 0 h 4853534"/>
              <a:gd name="connsiteX2" fmla="*/ 3257323 w 4854163"/>
              <a:gd name="connsiteY2" fmla="*/ 4853534 h 4853534"/>
              <a:gd name="connsiteX3" fmla="*/ 0 w 4854163"/>
              <a:gd name="connsiteY3" fmla="*/ 4853534 h 4853534"/>
              <a:gd name="connsiteX4" fmla="*/ 1133929 w 4854163"/>
              <a:gd name="connsiteY4" fmla="*/ 10671 h 4853534"/>
              <a:gd name="connsiteX0" fmla="*/ 1133929 w 4857317"/>
              <a:gd name="connsiteY0" fmla="*/ 10671 h 4862606"/>
              <a:gd name="connsiteX1" fmla="*/ 4853895 w 4857317"/>
              <a:gd name="connsiteY1" fmla="*/ 0 h 4862606"/>
              <a:gd name="connsiteX2" fmla="*/ 4763180 w 4857317"/>
              <a:gd name="connsiteY2" fmla="*/ 4862606 h 4862606"/>
              <a:gd name="connsiteX3" fmla="*/ 0 w 4857317"/>
              <a:gd name="connsiteY3" fmla="*/ 4853534 h 4862606"/>
              <a:gd name="connsiteX4" fmla="*/ 1133929 w 4857317"/>
              <a:gd name="connsiteY4" fmla="*/ 10671 h 4862606"/>
              <a:gd name="connsiteX0" fmla="*/ 1133929 w 4857566"/>
              <a:gd name="connsiteY0" fmla="*/ 10671 h 4862607"/>
              <a:gd name="connsiteX1" fmla="*/ 4853895 w 4857566"/>
              <a:gd name="connsiteY1" fmla="*/ 0 h 4862607"/>
              <a:gd name="connsiteX2" fmla="*/ 4763180 w 4857566"/>
              <a:gd name="connsiteY2" fmla="*/ 4862606 h 4862607"/>
              <a:gd name="connsiteX3" fmla="*/ 0 w 4857566"/>
              <a:gd name="connsiteY3" fmla="*/ 4853534 h 4862607"/>
              <a:gd name="connsiteX4" fmla="*/ 1133929 w 4857566"/>
              <a:gd name="connsiteY4" fmla="*/ 10671 h 4862607"/>
              <a:gd name="connsiteX0" fmla="*/ 1133929 w 4858638"/>
              <a:gd name="connsiteY0" fmla="*/ 10671 h 4853535"/>
              <a:gd name="connsiteX1" fmla="*/ 4853895 w 4858638"/>
              <a:gd name="connsiteY1" fmla="*/ 0 h 4853535"/>
              <a:gd name="connsiteX2" fmla="*/ 4790395 w 4858638"/>
              <a:gd name="connsiteY2" fmla="*/ 4853534 h 4853535"/>
              <a:gd name="connsiteX3" fmla="*/ 0 w 4858638"/>
              <a:gd name="connsiteY3" fmla="*/ 4853534 h 4853535"/>
              <a:gd name="connsiteX4" fmla="*/ 1133929 w 4858638"/>
              <a:gd name="connsiteY4" fmla="*/ 10671 h 4853535"/>
              <a:gd name="connsiteX0" fmla="*/ 1133929 w 4791976"/>
              <a:gd name="connsiteY0" fmla="*/ 1599 h 4844463"/>
              <a:gd name="connsiteX1" fmla="*/ 4717824 w 4791976"/>
              <a:gd name="connsiteY1" fmla="*/ 0 h 4844463"/>
              <a:gd name="connsiteX2" fmla="*/ 4790395 w 4791976"/>
              <a:gd name="connsiteY2" fmla="*/ 4844462 h 4844463"/>
              <a:gd name="connsiteX3" fmla="*/ 0 w 4791976"/>
              <a:gd name="connsiteY3" fmla="*/ 4844462 h 4844463"/>
              <a:gd name="connsiteX4" fmla="*/ 1133929 w 4791976"/>
              <a:gd name="connsiteY4" fmla="*/ 1599 h 4844463"/>
              <a:gd name="connsiteX0" fmla="*/ 1133929 w 4724503"/>
              <a:gd name="connsiteY0" fmla="*/ 1599 h 4844463"/>
              <a:gd name="connsiteX1" fmla="*/ 4717824 w 4724503"/>
              <a:gd name="connsiteY1" fmla="*/ 0 h 4844463"/>
              <a:gd name="connsiteX2" fmla="*/ 4681538 w 4724503"/>
              <a:gd name="connsiteY2" fmla="*/ 4844462 h 4844463"/>
              <a:gd name="connsiteX3" fmla="*/ 0 w 4724503"/>
              <a:gd name="connsiteY3" fmla="*/ 4844462 h 4844463"/>
              <a:gd name="connsiteX4" fmla="*/ 1133929 w 4724503"/>
              <a:gd name="connsiteY4" fmla="*/ 1599 h 4844463"/>
              <a:gd name="connsiteX0" fmla="*/ 1133929 w 5538945"/>
              <a:gd name="connsiteY0" fmla="*/ 1599 h 4844462"/>
              <a:gd name="connsiteX1" fmla="*/ 4717824 w 5538945"/>
              <a:gd name="connsiteY1" fmla="*/ 0 h 4844462"/>
              <a:gd name="connsiteX2" fmla="*/ 4681538 w 5538945"/>
              <a:gd name="connsiteY2" fmla="*/ 4844462 h 4844462"/>
              <a:gd name="connsiteX3" fmla="*/ 0 w 5538945"/>
              <a:gd name="connsiteY3" fmla="*/ 4844462 h 4844462"/>
              <a:gd name="connsiteX4" fmla="*/ 1133929 w 5538945"/>
              <a:gd name="connsiteY4" fmla="*/ 1599 h 4844462"/>
              <a:gd name="connsiteX0" fmla="*/ 1133929 w 5355314"/>
              <a:gd name="connsiteY0" fmla="*/ 1599 h 4844462"/>
              <a:gd name="connsiteX1" fmla="*/ 4717824 w 5355314"/>
              <a:gd name="connsiteY1" fmla="*/ 0 h 4844462"/>
              <a:gd name="connsiteX2" fmla="*/ 4681538 w 5355314"/>
              <a:gd name="connsiteY2" fmla="*/ 4844462 h 4844462"/>
              <a:gd name="connsiteX3" fmla="*/ 0 w 5355314"/>
              <a:gd name="connsiteY3" fmla="*/ 4844462 h 4844462"/>
              <a:gd name="connsiteX4" fmla="*/ 1133929 w 5355314"/>
              <a:gd name="connsiteY4" fmla="*/ 1599 h 4844462"/>
              <a:gd name="connsiteX0" fmla="*/ 1133929 w 4973888"/>
              <a:gd name="connsiteY0" fmla="*/ 1599 h 4844462"/>
              <a:gd name="connsiteX1" fmla="*/ 4717824 w 4973888"/>
              <a:gd name="connsiteY1" fmla="*/ 0 h 4844462"/>
              <a:gd name="connsiteX2" fmla="*/ 4681538 w 4973888"/>
              <a:gd name="connsiteY2" fmla="*/ 4844462 h 4844462"/>
              <a:gd name="connsiteX3" fmla="*/ 0 w 4973888"/>
              <a:gd name="connsiteY3" fmla="*/ 4844462 h 4844462"/>
              <a:gd name="connsiteX4" fmla="*/ 1133929 w 4973888"/>
              <a:gd name="connsiteY4" fmla="*/ 1599 h 4844462"/>
              <a:gd name="connsiteX0" fmla="*/ 1133929 w 4722795"/>
              <a:gd name="connsiteY0" fmla="*/ 1599 h 4844462"/>
              <a:gd name="connsiteX1" fmla="*/ 4717824 w 4722795"/>
              <a:gd name="connsiteY1" fmla="*/ 0 h 4844462"/>
              <a:gd name="connsiteX2" fmla="*/ 4681538 w 4722795"/>
              <a:gd name="connsiteY2" fmla="*/ 4844462 h 4844462"/>
              <a:gd name="connsiteX3" fmla="*/ 0 w 4722795"/>
              <a:gd name="connsiteY3" fmla="*/ 4844462 h 4844462"/>
              <a:gd name="connsiteX4" fmla="*/ 1133929 w 4722795"/>
              <a:gd name="connsiteY4" fmla="*/ 1599 h 4844462"/>
              <a:gd name="connsiteX0" fmla="*/ 1133929 w 4724913"/>
              <a:gd name="connsiteY0" fmla="*/ 1599 h 4844462"/>
              <a:gd name="connsiteX1" fmla="*/ 4717824 w 4724913"/>
              <a:gd name="connsiteY1" fmla="*/ 0 h 4844462"/>
              <a:gd name="connsiteX2" fmla="*/ 4699681 w 4724913"/>
              <a:gd name="connsiteY2" fmla="*/ 4835391 h 4844462"/>
              <a:gd name="connsiteX3" fmla="*/ 0 w 4724913"/>
              <a:gd name="connsiteY3" fmla="*/ 4844462 h 4844462"/>
              <a:gd name="connsiteX4" fmla="*/ 1133929 w 4724913"/>
              <a:gd name="connsiteY4" fmla="*/ 1599 h 484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913" h="4844462">
                <a:moveTo>
                  <a:pt x="1133929" y="1599"/>
                </a:moveTo>
                <a:lnTo>
                  <a:pt x="4717824" y="0"/>
                </a:lnTo>
                <a:cubicBezTo>
                  <a:pt x="4737592" y="8858"/>
                  <a:pt x="4710920" y="4835391"/>
                  <a:pt x="4699681" y="4835391"/>
                </a:cubicBezTo>
                <a:lnTo>
                  <a:pt x="0" y="4844462"/>
                </a:lnTo>
                <a:lnTo>
                  <a:pt x="1133929" y="15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937952" y="462040"/>
            <a:ext cx="6299200" cy="6449376"/>
          </a:xfrm>
          <a:custGeom>
            <a:avLst/>
            <a:gdLst>
              <a:gd name="connsiteX0" fmla="*/ 0 w 3581400"/>
              <a:gd name="connsiteY0" fmla="*/ 0 h 4853361"/>
              <a:gd name="connsiteX1" fmla="*/ 3581400 w 3581400"/>
              <a:gd name="connsiteY1" fmla="*/ 0 h 4853361"/>
              <a:gd name="connsiteX2" fmla="*/ 3581400 w 3581400"/>
              <a:gd name="connsiteY2" fmla="*/ 4853361 h 4853361"/>
              <a:gd name="connsiteX3" fmla="*/ 0 w 3581400"/>
              <a:gd name="connsiteY3" fmla="*/ 4853361 h 4853361"/>
              <a:gd name="connsiteX4" fmla="*/ 0 w 3581400"/>
              <a:gd name="connsiteY4" fmla="*/ 0 h 4853361"/>
              <a:gd name="connsiteX0" fmla="*/ 1422400 w 3581400"/>
              <a:gd name="connsiteY0" fmla="*/ 0 h 4853361"/>
              <a:gd name="connsiteX1" fmla="*/ 3581400 w 3581400"/>
              <a:gd name="connsiteY1" fmla="*/ 0 h 4853361"/>
              <a:gd name="connsiteX2" fmla="*/ 3581400 w 3581400"/>
              <a:gd name="connsiteY2" fmla="*/ 4853361 h 4853361"/>
              <a:gd name="connsiteX3" fmla="*/ 0 w 3581400"/>
              <a:gd name="connsiteY3" fmla="*/ 4853361 h 4853361"/>
              <a:gd name="connsiteX4" fmla="*/ 1422400 w 3581400"/>
              <a:gd name="connsiteY4" fmla="*/ 0 h 4853361"/>
              <a:gd name="connsiteX0" fmla="*/ 1117600 w 3276600"/>
              <a:gd name="connsiteY0" fmla="*/ 0 h 4853361"/>
              <a:gd name="connsiteX1" fmla="*/ 3276600 w 3276600"/>
              <a:gd name="connsiteY1" fmla="*/ 0 h 4853361"/>
              <a:gd name="connsiteX2" fmla="*/ 3276600 w 3276600"/>
              <a:gd name="connsiteY2" fmla="*/ 4853361 h 4853361"/>
              <a:gd name="connsiteX3" fmla="*/ 0 w 3276600"/>
              <a:gd name="connsiteY3" fmla="*/ 4853361 h 4853361"/>
              <a:gd name="connsiteX4" fmla="*/ 1117600 w 3276600"/>
              <a:gd name="connsiteY4" fmla="*/ 0 h 4853361"/>
              <a:gd name="connsiteX0" fmla="*/ 1117600 w 3276600"/>
              <a:gd name="connsiteY0" fmla="*/ 0 h 4853361"/>
              <a:gd name="connsiteX1" fmla="*/ 3276600 w 3276600"/>
              <a:gd name="connsiteY1" fmla="*/ 0 h 4853361"/>
              <a:gd name="connsiteX2" fmla="*/ 3276600 w 3276600"/>
              <a:gd name="connsiteY2" fmla="*/ 4794094 h 4853361"/>
              <a:gd name="connsiteX3" fmla="*/ 0 w 3276600"/>
              <a:gd name="connsiteY3" fmla="*/ 4853361 h 4853361"/>
              <a:gd name="connsiteX4" fmla="*/ 1117600 w 3276600"/>
              <a:gd name="connsiteY4" fmla="*/ 0 h 4853361"/>
              <a:gd name="connsiteX0" fmla="*/ 1100666 w 3259666"/>
              <a:gd name="connsiteY0" fmla="*/ 0 h 4794094"/>
              <a:gd name="connsiteX1" fmla="*/ 3259666 w 3259666"/>
              <a:gd name="connsiteY1" fmla="*/ 0 h 4794094"/>
              <a:gd name="connsiteX2" fmla="*/ 3259666 w 3259666"/>
              <a:gd name="connsiteY2" fmla="*/ 4794094 h 4794094"/>
              <a:gd name="connsiteX3" fmla="*/ 0 w 3259666"/>
              <a:gd name="connsiteY3" fmla="*/ 4777161 h 4794094"/>
              <a:gd name="connsiteX4" fmla="*/ 1100666 w 3259666"/>
              <a:gd name="connsiteY4" fmla="*/ 0 h 4794094"/>
              <a:gd name="connsiteX0" fmla="*/ 1100666 w 3259666"/>
              <a:gd name="connsiteY0" fmla="*/ 0 h 4802561"/>
              <a:gd name="connsiteX1" fmla="*/ 3259666 w 3259666"/>
              <a:gd name="connsiteY1" fmla="*/ 0 h 4802561"/>
              <a:gd name="connsiteX2" fmla="*/ 3259666 w 3259666"/>
              <a:gd name="connsiteY2" fmla="*/ 4794094 h 4802561"/>
              <a:gd name="connsiteX3" fmla="*/ 0 w 3259666"/>
              <a:gd name="connsiteY3" fmla="*/ 4802561 h 4802561"/>
              <a:gd name="connsiteX4" fmla="*/ 1100666 w 3259666"/>
              <a:gd name="connsiteY4" fmla="*/ 0 h 4802561"/>
              <a:gd name="connsiteX0" fmla="*/ 1100666 w 3259666"/>
              <a:gd name="connsiteY0" fmla="*/ 0 h 4802561"/>
              <a:gd name="connsiteX1" fmla="*/ 3259666 w 3259666"/>
              <a:gd name="connsiteY1" fmla="*/ 0 h 4802561"/>
              <a:gd name="connsiteX2" fmla="*/ 3259666 w 3259666"/>
              <a:gd name="connsiteY2" fmla="*/ 4802561 h 4802561"/>
              <a:gd name="connsiteX3" fmla="*/ 0 w 3259666"/>
              <a:gd name="connsiteY3" fmla="*/ 4802561 h 4802561"/>
              <a:gd name="connsiteX4" fmla="*/ 1100666 w 3259666"/>
              <a:gd name="connsiteY4" fmla="*/ 0 h 4802561"/>
              <a:gd name="connsiteX0" fmla="*/ 1159933 w 3318933"/>
              <a:gd name="connsiteY0" fmla="*/ 0 h 4836427"/>
              <a:gd name="connsiteX1" fmla="*/ 3318933 w 3318933"/>
              <a:gd name="connsiteY1" fmla="*/ 0 h 4836427"/>
              <a:gd name="connsiteX2" fmla="*/ 3318933 w 3318933"/>
              <a:gd name="connsiteY2" fmla="*/ 4802561 h 4836427"/>
              <a:gd name="connsiteX3" fmla="*/ 0 w 3318933"/>
              <a:gd name="connsiteY3" fmla="*/ 4836427 h 4836427"/>
              <a:gd name="connsiteX4" fmla="*/ 1159933 w 3318933"/>
              <a:gd name="connsiteY4" fmla="*/ 0 h 4836427"/>
              <a:gd name="connsiteX0" fmla="*/ 1151467 w 3310467"/>
              <a:gd name="connsiteY0" fmla="*/ 0 h 4836427"/>
              <a:gd name="connsiteX1" fmla="*/ 3310467 w 3310467"/>
              <a:gd name="connsiteY1" fmla="*/ 0 h 4836427"/>
              <a:gd name="connsiteX2" fmla="*/ 3310467 w 3310467"/>
              <a:gd name="connsiteY2" fmla="*/ 4802561 h 4836427"/>
              <a:gd name="connsiteX3" fmla="*/ 0 w 3310467"/>
              <a:gd name="connsiteY3" fmla="*/ 4836427 h 4836427"/>
              <a:gd name="connsiteX4" fmla="*/ 1151467 w 3310467"/>
              <a:gd name="connsiteY4" fmla="*/ 0 h 4836427"/>
              <a:gd name="connsiteX0" fmla="*/ 1143000 w 3302000"/>
              <a:gd name="connsiteY0" fmla="*/ 0 h 4836427"/>
              <a:gd name="connsiteX1" fmla="*/ 3302000 w 3302000"/>
              <a:gd name="connsiteY1" fmla="*/ 0 h 4836427"/>
              <a:gd name="connsiteX2" fmla="*/ 3302000 w 3302000"/>
              <a:gd name="connsiteY2" fmla="*/ 4802561 h 4836427"/>
              <a:gd name="connsiteX3" fmla="*/ 0 w 3302000"/>
              <a:gd name="connsiteY3" fmla="*/ 4836427 h 4836427"/>
              <a:gd name="connsiteX4" fmla="*/ 1143000 w 3302000"/>
              <a:gd name="connsiteY4" fmla="*/ 0 h 4836427"/>
              <a:gd name="connsiteX0" fmla="*/ 1143000 w 4724400"/>
              <a:gd name="connsiteY0" fmla="*/ 0 h 4836427"/>
              <a:gd name="connsiteX1" fmla="*/ 4724400 w 4724400"/>
              <a:gd name="connsiteY1" fmla="*/ 8467 h 4836427"/>
              <a:gd name="connsiteX2" fmla="*/ 3302000 w 4724400"/>
              <a:gd name="connsiteY2" fmla="*/ 4802561 h 4836427"/>
              <a:gd name="connsiteX3" fmla="*/ 0 w 4724400"/>
              <a:gd name="connsiteY3" fmla="*/ 4836427 h 4836427"/>
              <a:gd name="connsiteX4" fmla="*/ 1143000 w 4724400"/>
              <a:gd name="connsiteY4" fmla="*/ 0 h 4836427"/>
              <a:gd name="connsiteX0" fmla="*/ 1143000 w 4724400"/>
              <a:gd name="connsiteY0" fmla="*/ 0 h 4836427"/>
              <a:gd name="connsiteX1" fmla="*/ 4724400 w 4724400"/>
              <a:gd name="connsiteY1" fmla="*/ 8467 h 4836427"/>
              <a:gd name="connsiteX2" fmla="*/ 4699000 w 4724400"/>
              <a:gd name="connsiteY2" fmla="*/ 4811027 h 4836427"/>
              <a:gd name="connsiteX3" fmla="*/ 0 w 4724400"/>
              <a:gd name="connsiteY3" fmla="*/ 4836427 h 4836427"/>
              <a:gd name="connsiteX4" fmla="*/ 1143000 w 4724400"/>
              <a:gd name="connsiteY4" fmla="*/ 0 h 4836427"/>
              <a:gd name="connsiteX0" fmla="*/ 1143000 w 4724400"/>
              <a:gd name="connsiteY0" fmla="*/ 0 h 4836427"/>
              <a:gd name="connsiteX1" fmla="*/ 4724400 w 4724400"/>
              <a:gd name="connsiteY1" fmla="*/ 8467 h 4836427"/>
              <a:gd name="connsiteX2" fmla="*/ 4707466 w 4724400"/>
              <a:gd name="connsiteY2" fmla="*/ 4811027 h 4836427"/>
              <a:gd name="connsiteX3" fmla="*/ 0 w 4724400"/>
              <a:gd name="connsiteY3" fmla="*/ 4836427 h 4836427"/>
              <a:gd name="connsiteX4" fmla="*/ 1143000 w 4724400"/>
              <a:gd name="connsiteY4" fmla="*/ 0 h 4836427"/>
              <a:gd name="connsiteX0" fmla="*/ 1143000 w 4724400"/>
              <a:gd name="connsiteY0" fmla="*/ 0 h 4836427"/>
              <a:gd name="connsiteX1" fmla="*/ 4724400 w 4724400"/>
              <a:gd name="connsiteY1" fmla="*/ 8467 h 4836427"/>
              <a:gd name="connsiteX2" fmla="*/ 4707466 w 4724400"/>
              <a:gd name="connsiteY2" fmla="*/ 4811027 h 4836427"/>
              <a:gd name="connsiteX3" fmla="*/ 0 w 4724400"/>
              <a:gd name="connsiteY3" fmla="*/ 4836427 h 4836427"/>
              <a:gd name="connsiteX4" fmla="*/ 1143000 w 4724400"/>
              <a:gd name="connsiteY4" fmla="*/ 0 h 4836427"/>
              <a:gd name="connsiteX0" fmla="*/ 1143000 w 4724400"/>
              <a:gd name="connsiteY0" fmla="*/ 605 h 4837032"/>
              <a:gd name="connsiteX1" fmla="*/ 4724400 w 4724400"/>
              <a:gd name="connsiteY1" fmla="*/ 0 h 4837032"/>
              <a:gd name="connsiteX2" fmla="*/ 4707466 w 4724400"/>
              <a:gd name="connsiteY2" fmla="*/ 4811632 h 4837032"/>
              <a:gd name="connsiteX3" fmla="*/ 0 w 4724400"/>
              <a:gd name="connsiteY3" fmla="*/ 4837032 h 4837032"/>
              <a:gd name="connsiteX4" fmla="*/ 1143000 w 4724400"/>
              <a:gd name="connsiteY4" fmla="*/ 605 h 483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400" h="4837032">
                <a:moveTo>
                  <a:pt x="1143000" y="605"/>
                </a:moveTo>
                <a:lnTo>
                  <a:pt x="4724400" y="0"/>
                </a:lnTo>
                <a:cubicBezTo>
                  <a:pt x="4718755" y="1600853"/>
                  <a:pt x="4713111" y="3210779"/>
                  <a:pt x="4707466" y="4811632"/>
                </a:cubicBezTo>
                <a:lnTo>
                  <a:pt x="0" y="4837032"/>
                </a:lnTo>
                <a:lnTo>
                  <a:pt x="1143000" y="605"/>
                </a:lnTo>
                <a:close/>
              </a:path>
            </a:pathLst>
          </a:custGeom>
          <a:noFill/>
          <a:ln>
            <a:noFill/>
          </a:ln>
        </p:spPr>
        <p:txBody>
          <a:bodyPr vert="horz"/>
          <a:lstStyle>
            <a:lvl1pPr marL="0" indent="0" algn="ctr">
              <a:buNone/>
              <a:defRPr sz="1733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28000" y="4267201"/>
            <a:ext cx="5856000" cy="391476"/>
          </a:xfrm>
          <a:prstGeom prst="rect">
            <a:avLst/>
          </a:prstGeom>
          <a:ln>
            <a:noFill/>
          </a:ln>
        </p:spPr>
        <p:txBody>
          <a:bodyPr vert="horz">
            <a:normAutofit/>
          </a:bodyPr>
          <a:lstStyle>
            <a:lvl1pPr marL="0" indent="0">
              <a:lnSpc>
                <a:spcPct val="120000"/>
              </a:lnSpc>
              <a:buNone/>
              <a:defRPr sz="1600" b="0" baseline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da-DK" dirty="0"/>
              <a:t>Klik for at indsætte supplerende tekst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672000" y="4164049"/>
            <a:ext cx="480000" cy="48000"/>
          </a:xfrm>
          <a:prstGeom prst="rect">
            <a:avLst/>
          </a:prstGeom>
          <a:solidFill>
            <a:srgbClr val="077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64D315D-D24C-4207-8CD7-1CA3ABEB8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00" y="1199113"/>
            <a:ext cx="5856000" cy="2880000"/>
          </a:xfrm>
        </p:spPr>
        <p:txBody>
          <a:bodyPr anchor="b">
            <a:normAutofit/>
          </a:bodyPr>
          <a:lstStyle>
            <a:lvl1pPr algn="l">
              <a:defRPr sz="3733" b="1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73346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Overskrift +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72000" y="1632000"/>
            <a:ext cx="11040000" cy="45600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67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4E4B35E-A97B-4A40-BA82-A9B1338AE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5E568026-6B4F-435F-9D8A-F9CFF65881D2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D328EFA4-5A28-4191-9430-53E296EFE398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FAE32597-1E67-4B1F-AD41-19A1E574225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a-DK" sz="1200"/>
              <a:t>Evt. tekst i sidefod</a:t>
            </a:r>
            <a:endParaRPr lang="da-DK" sz="120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7DAB316A-3B4E-4083-8E40-848B9DDF328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33593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Bull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2" name="Rectangle 12">
            <a:extLst>
              <a:ext uri="{FF2B5EF4-FFF2-40B4-BE49-F238E27FC236}">
                <a16:creationId xmlns:a16="http://schemas.microsoft.com/office/drawing/2014/main" id="{E8518895-F195-4AC2-B61E-13DDACADC3C1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77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51B2DF4E-C8EC-445A-BB1C-DDF26251F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A6D366AB-66C7-4DF5-8905-1609976221D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C25F143-B815-427D-BE27-5E0C46D44660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C9F2AF64-6D07-4171-9FC4-5FED0087F92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1200"/>
              <a:t>Evt. tekst i sidefod</a:t>
            </a:r>
            <a:endParaRPr lang="da-DK" sz="1200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A3B8FA74-A05D-4D4A-ACB3-8B5348A81D5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8DD8F9B6-68EE-4D99-B7B8-4AEDA2C99FD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72000" y="1583999"/>
            <a:ext cx="11040000" cy="45600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839469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573263" y="1046943"/>
            <a:ext cx="7252357" cy="611520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80000"/>
              </a:lnSpc>
              <a:buNone/>
              <a:defRPr sz="3733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609585" indent="0">
              <a:buNone/>
              <a:defRPr sz="4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1219170" indent="0">
              <a:buNone/>
              <a:defRPr sz="4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828754" indent="0">
              <a:buNone/>
              <a:defRPr sz="4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2438339" indent="0">
              <a:buNone/>
              <a:defRPr sz="4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r>
              <a:rPr lang="da-DK" dirty="0"/>
              <a:t>Klik for at redigere overskrift</a:t>
            </a:r>
            <a:endParaRPr lang="da-DK" dirty="0">
              <a:solidFill>
                <a:srgbClr val="56AB45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625168" y="461435"/>
            <a:ext cx="5566833" cy="6407149"/>
          </a:xfrm>
          <a:custGeom>
            <a:avLst/>
            <a:gdLst>
              <a:gd name="connsiteX0" fmla="*/ 0 w 3190875"/>
              <a:gd name="connsiteY0" fmla="*/ 0 h 4805362"/>
              <a:gd name="connsiteX1" fmla="*/ 3190875 w 3190875"/>
              <a:gd name="connsiteY1" fmla="*/ 0 h 4805362"/>
              <a:gd name="connsiteX2" fmla="*/ 3190875 w 3190875"/>
              <a:gd name="connsiteY2" fmla="*/ 4805362 h 4805362"/>
              <a:gd name="connsiteX3" fmla="*/ 0 w 3190875"/>
              <a:gd name="connsiteY3" fmla="*/ 4805362 h 4805362"/>
              <a:gd name="connsiteX4" fmla="*/ 0 w 3190875"/>
              <a:gd name="connsiteY4" fmla="*/ 0 h 4805362"/>
              <a:gd name="connsiteX0" fmla="*/ 984250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984250 w 4175125"/>
              <a:gd name="connsiteY4" fmla="*/ 0 h 4805362"/>
              <a:gd name="connsiteX0" fmla="*/ 1135062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1135062 w 4175125"/>
              <a:gd name="connsiteY4" fmla="*/ 0 h 480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125" h="4805362">
                <a:moveTo>
                  <a:pt x="1135062" y="0"/>
                </a:moveTo>
                <a:lnTo>
                  <a:pt x="4175125" y="0"/>
                </a:lnTo>
                <a:lnTo>
                  <a:pt x="4175125" y="4805362"/>
                </a:lnTo>
                <a:lnTo>
                  <a:pt x="0" y="4805362"/>
                </a:lnTo>
                <a:lnTo>
                  <a:pt x="1135062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600"/>
            </a:lvl1pPr>
          </a:lstStyle>
          <a:p>
            <a:endParaRPr lang="da-DK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27347" y="1723124"/>
            <a:ext cx="480000" cy="48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Content Placeholder 2"/>
          <p:cNvSpPr>
            <a:spLocks noGrp="1"/>
          </p:cNvSpPr>
          <p:nvPr>
            <p:ph idx="20"/>
          </p:nvPr>
        </p:nvSpPr>
        <p:spPr>
          <a:xfrm>
            <a:off x="574875" y="1840233"/>
            <a:ext cx="7117653" cy="46566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Helvetica"/>
                <a:cs typeface="Helvetica"/>
              </a:defRPr>
            </a:lvl1pPr>
            <a:lvl2pPr>
              <a:defRPr sz="2133">
                <a:latin typeface="Helvetica"/>
                <a:cs typeface="Helvetica"/>
              </a:defRPr>
            </a:lvl2pPr>
            <a:lvl3pPr>
              <a:defRPr sz="1867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467">
                <a:latin typeface="Helvetica"/>
                <a:cs typeface="Helvetica"/>
              </a:defRPr>
            </a:lvl6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level</a:t>
            </a:r>
          </a:p>
          <a:p>
            <a:pPr lvl="5"/>
            <a:r>
              <a:rPr lang="da-DK" dirty="0" err="1"/>
              <a:t>Sixt</a:t>
            </a:r>
            <a:r>
              <a:rPr lang="da-DK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1418077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Lill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487836" y="461435"/>
            <a:ext cx="5566833" cy="6407149"/>
          </a:xfrm>
          <a:custGeom>
            <a:avLst/>
            <a:gdLst>
              <a:gd name="connsiteX0" fmla="*/ 0 w 3190875"/>
              <a:gd name="connsiteY0" fmla="*/ 0 h 4805362"/>
              <a:gd name="connsiteX1" fmla="*/ 3190875 w 3190875"/>
              <a:gd name="connsiteY1" fmla="*/ 0 h 4805362"/>
              <a:gd name="connsiteX2" fmla="*/ 3190875 w 3190875"/>
              <a:gd name="connsiteY2" fmla="*/ 4805362 h 4805362"/>
              <a:gd name="connsiteX3" fmla="*/ 0 w 3190875"/>
              <a:gd name="connsiteY3" fmla="*/ 4805362 h 4805362"/>
              <a:gd name="connsiteX4" fmla="*/ 0 w 3190875"/>
              <a:gd name="connsiteY4" fmla="*/ 0 h 4805362"/>
              <a:gd name="connsiteX0" fmla="*/ 984250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984250 w 4175125"/>
              <a:gd name="connsiteY4" fmla="*/ 0 h 4805362"/>
              <a:gd name="connsiteX0" fmla="*/ 1135062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1135062 w 4175125"/>
              <a:gd name="connsiteY4" fmla="*/ 0 h 480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125" h="4805362">
                <a:moveTo>
                  <a:pt x="1135062" y="0"/>
                </a:moveTo>
                <a:lnTo>
                  <a:pt x="4175125" y="0"/>
                </a:lnTo>
                <a:lnTo>
                  <a:pt x="4175125" y="4805362"/>
                </a:lnTo>
                <a:lnTo>
                  <a:pt x="0" y="4805362"/>
                </a:lnTo>
                <a:lnTo>
                  <a:pt x="1135062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600"/>
            </a:lvl1pPr>
          </a:lstStyle>
          <a:p>
            <a:endParaRPr lang="da-DK" dirty="0"/>
          </a:p>
        </p:txBody>
      </p:sp>
      <p:sp>
        <p:nvSpPr>
          <p:cNvPr id="6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573263" y="1046943"/>
            <a:ext cx="8875488" cy="611520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80000"/>
              </a:lnSpc>
              <a:buNone/>
              <a:defRPr sz="3733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609585" indent="0">
              <a:buNone/>
              <a:defRPr sz="4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1219170" indent="0">
              <a:buNone/>
              <a:defRPr sz="4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828754" indent="0">
              <a:buNone/>
              <a:defRPr sz="4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2438339" indent="0">
              <a:buNone/>
              <a:defRPr sz="4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r>
              <a:rPr lang="da-DK" dirty="0"/>
              <a:t>Klik for at redigere overskrift</a:t>
            </a:r>
            <a:endParaRPr lang="da-DK" dirty="0">
              <a:solidFill>
                <a:srgbClr val="56AB45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27347" y="1723124"/>
            <a:ext cx="480000" cy="48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Content Placeholder 2"/>
          <p:cNvSpPr>
            <a:spLocks noGrp="1"/>
          </p:cNvSpPr>
          <p:nvPr>
            <p:ph idx="20"/>
          </p:nvPr>
        </p:nvSpPr>
        <p:spPr>
          <a:xfrm>
            <a:off x="574876" y="1840233"/>
            <a:ext cx="8606529" cy="46566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Helvetica"/>
                <a:cs typeface="Helvetica"/>
              </a:defRPr>
            </a:lvl1pPr>
            <a:lvl2pPr>
              <a:defRPr sz="2133">
                <a:latin typeface="Helvetica"/>
                <a:cs typeface="Helvetica"/>
              </a:defRPr>
            </a:lvl2pPr>
            <a:lvl3pPr>
              <a:defRPr sz="1867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467">
                <a:latin typeface="Helvetica"/>
                <a:cs typeface="Helvetica"/>
              </a:defRPr>
            </a:lvl6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level</a:t>
            </a:r>
          </a:p>
          <a:p>
            <a:pPr lvl="5"/>
            <a:r>
              <a:rPr lang="da-DK" dirty="0" err="1"/>
              <a:t>Sixt</a:t>
            </a:r>
            <a:r>
              <a:rPr lang="da-DK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1236751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573263" y="937578"/>
            <a:ext cx="11229272" cy="725252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80000"/>
              </a:lnSpc>
              <a:buNone/>
              <a:defRPr sz="3733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609585" indent="0">
              <a:buNone/>
              <a:defRPr sz="4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1219170" indent="0">
              <a:buNone/>
              <a:defRPr sz="4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828754" indent="0">
              <a:buNone/>
              <a:defRPr sz="4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2438339" indent="0">
              <a:buNone/>
              <a:defRPr sz="4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 overskrift 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727347" y="1723124"/>
            <a:ext cx="480000" cy="48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574875" y="1840233"/>
            <a:ext cx="11227660" cy="46566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Helvetica"/>
                <a:cs typeface="Helvetica"/>
              </a:defRPr>
            </a:lvl1pPr>
            <a:lvl2pPr>
              <a:defRPr sz="2133">
                <a:latin typeface="Helvetica"/>
                <a:cs typeface="Helvetica"/>
              </a:defRPr>
            </a:lvl2pPr>
            <a:lvl3pPr>
              <a:defRPr sz="1867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467">
                <a:latin typeface="Helvetica"/>
                <a:cs typeface="Helvetica"/>
              </a:defRPr>
            </a:lvl6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level</a:t>
            </a:r>
          </a:p>
          <a:p>
            <a:pPr lvl="5"/>
            <a:r>
              <a:rPr lang="da-DK" dirty="0" err="1"/>
              <a:t>Sixt</a:t>
            </a:r>
            <a:r>
              <a:rPr lang="da-DK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3638200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sside /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573262" y="937578"/>
            <a:ext cx="5310863" cy="725252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80000"/>
              </a:lnSpc>
              <a:buNone/>
              <a:defRPr sz="3733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609585" indent="0">
              <a:buNone/>
              <a:defRPr sz="4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1219170" indent="0">
              <a:buNone/>
              <a:defRPr sz="4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828754" indent="0">
              <a:buNone/>
              <a:defRPr sz="4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2438339" indent="0">
              <a:buNone/>
              <a:defRPr sz="4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727347" y="1723124"/>
            <a:ext cx="480000" cy="48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Content Placeholder 30"/>
          <p:cNvSpPr>
            <a:spLocks noGrp="1"/>
          </p:cNvSpPr>
          <p:nvPr>
            <p:ph sz="quarter" idx="17" hasCustomPrompt="1"/>
          </p:nvPr>
        </p:nvSpPr>
        <p:spPr>
          <a:xfrm>
            <a:off x="6350077" y="937578"/>
            <a:ext cx="5310863" cy="725252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80000"/>
              </a:lnSpc>
              <a:buNone/>
              <a:defRPr sz="3733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609585" indent="0">
              <a:buNone/>
              <a:defRPr sz="4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1219170" indent="0">
              <a:buNone/>
              <a:defRPr sz="4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828754" indent="0">
              <a:buNone/>
              <a:defRPr sz="4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2438339" indent="0">
              <a:buNone/>
              <a:defRPr sz="4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6504161" y="1723124"/>
            <a:ext cx="480000" cy="48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Content Placeholder 2"/>
          <p:cNvSpPr>
            <a:spLocks noGrp="1"/>
          </p:cNvSpPr>
          <p:nvPr>
            <p:ph idx="20"/>
          </p:nvPr>
        </p:nvSpPr>
        <p:spPr>
          <a:xfrm>
            <a:off x="574876" y="1840233"/>
            <a:ext cx="5309249" cy="46566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Helvetica"/>
                <a:cs typeface="Helvetica"/>
              </a:defRPr>
            </a:lvl1pPr>
            <a:lvl2pPr>
              <a:defRPr sz="2133">
                <a:latin typeface="Helvetica"/>
                <a:cs typeface="Helvetica"/>
              </a:defRPr>
            </a:lvl2pPr>
            <a:lvl3pPr>
              <a:defRPr sz="1867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467">
                <a:latin typeface="Helvetica"/>
                <a:cs typeface="Helvetica"/>
              </a:defRPr>
            </a:lvl6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level</a:t>
            </a:r>
          </a:p>
          <a:p>
            <a:pPr lvl="5"/>
            <a:r>
              <a:rPr lang="da-DK" dirty="0" err="1"/>
              <a:t>Sixt</a:t>
            </a:r>
            <a:r>
              <a:rPr lang="da-DK" dirty="0"/>
              <a:t>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6351690" y="1840233"/>
            <a:ext cx="5309249" cy="46566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Helvetica"/>
                <a:cs typeface="Helvetica"/>
              </a:defRPr>
            </a:lvl1pPr>
            <a:lvl2pPr>
              <a:defRPr sz="2133">
                <a:latin typeface="Helvetica"/>
                <a:cs typeface="Helvetica"/>
              </a:defRPr>
            </a:lvl2pPr>
            <a:lvl3pPr>
              <a:defRPr sz="1867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467">
                <a:latin typeface="Helvetica"/>
                <a:cs typeface="Helvetica"/>
              </a:defRPr>
            </a:lvl6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level</a:t>
            </a:r>
          </a:p>
          <a:p>
            <a:pPr lvl="5"/>
            <a:r>
              <a:rPr lang="da-DK" dirty="0" err="1"/>
              <a:t>Sixt</a:t>
            </a:r>
            <a:r>
              <a:rPr lang="da-DK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1197761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Tekst + bille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265337" y="1828879"/>
            <a:ext cx="5537199" cy="471042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>
                <a:latin typeface="Helvetica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14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573263" y="937578"/>
            <a:ext cx="11229272" cy="725252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80000"/>
              </a:lnSpc>
              <a:buNone/>
              <a:defRPr sz="3733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609585" indent="0">
              <a:buNone/>
              <a:defRPr sz="4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1219170" indent="0">
              <a:buNone/>
              <a:defRPr sz="4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828754" indent="0">
              <a:buNone/>
              <a:defRPr sz="4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2438339" indent="0">
              <a:buNone/>
              <a:defRPr sz="4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 overskrift 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727347" y="1723124"/>
            <a:ext cx="480000" cy="48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Content Placeholder 2"/>
          <p:cNvSpPr>
            <a:spLocks noGrp="1"/>
          </p:cNvSpPr>
          <p:nvPr>
            <p:ph idx="18"/>
          </p:nvPr>
        </p:nvSpPr>
        <p:spPr>
          <a:xfrm>
            <a:off x="574876" y="1840233"/>
            <a:ext cx="5497405" cy="46566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Helvetica"/>
                <a:cs typeface="Helvetica"/>
              </a:defRPr>
            </a:lvl1pPr>
            <a:lvl2pPr>
              <a:defRPr sz="2133">
                <a:latin typeface="Helvetica"/>
                <a:cs typeface="Helvetica"/>
              </a:defRPr>
            </a:lvl2pPr>
            <a:lvl3pPr>
              <a:defRPr sz="1867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467">
                <a:latin typeface="Helvetica"/>
                <a:cs typeface="Helvetica"/>
              </a:defRPr>
            </a:lvl6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level</a:t>
            </a:r>
          </a:p>
          <a:p>
            <a:pPr lvl="5"/>
            <a:r>
              <a:rPr lang="da-DK" dirty="0" err="1"/>
              <a:t>Sixt</a:t>
            </a:r>
            <a:r>
              <a:rPr lang="da-DK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42943048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Tekst + bille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402667" y="1825081"/>
            <a:ext cx="7399868" cy="470595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>
                <a:latin typeface="Helvetica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5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573263" y="937578"/>
            <a:ext cx="11229272" cy="725252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80000"/>
              </a:lnSpc>
              <a:buNone/>
              <a:defRPr sz="3733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609585" indent="0">
              <a:buNone/>
              <a:defRPr sz="4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1219170" indent="0">
              <a:buNone/>
              <a:defRPr sz="4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828754" indent="0">
              <a:buNone/>
              <a:defRPr sz="4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2438339" indent="0">
              <a:buNone/>
              <a:defRPr sz="4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 overskrift 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3782" y="1831921"/>
            <a:ext cx="3623077" cy="4699111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Font typeface="Arial"/>
              <a:buNone/>
              <a:defRPr sz="2000">
                <a:latin typeface="Helvetica"/>
                <a:cs typeface="Helvetica"/>
              </a:defRPr>
            </a:lvl1pPr>
            <a:lvl2pPr marL="990575" indent="-380990"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523962" indent="-304792">
              <a:buFont typeface="Arial"/>
              <a:buChar char="•"/>
              <a:defRPr sz="2133">
                <a:latin typeface="Helvetica"/>
                <a:cs typeface="Helvetica"/>
              </a:defRPr>
            </a:lvl3pPr>
            <a:lvl4pPr marL="2133547" indent="-304792">
              <a:buFont typeface="Arial"/>
              <a:buChar char="•"/>
              <a:defRPr sz="1867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27347" y="1723124"/>
            <a:ext cx="480000" cy="48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176071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billeder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265337" y="1942459"/>
            <a:ext cx="5537199" cy="455701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>
                <a:latin typeface="Helvetica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73263" y="1942459"/>
            <a:ext cx="5537199" cy="455701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>
                <a:latin typeface="Helvetica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5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573263" y="937578"/>
            <a:ext cx="11229272" cy="725252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80000"/>
              </a:lnSpc>
              <a:buNone/>
              <a:defRPr sz="3733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609585" indent="0">
              <a:buNone/>
              <a:defRPr sz="4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1219170" indent="0">
              <a:buNone/>
              <a:defRPr sz="4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828754" indent="0">
              <a:buNone/>
              <a:defRPr sz="4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2438339" indent="0">
              <a:buNone/>
              <a:defRPr sz="4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 overskrift 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27347" y="1723124"/>
            <a:ext cx="480000" cy="48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568431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Overskrift +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73264" y="1944282"/>
            <a:ext cx="11229272" cy="471042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>
                <a:latin typeface="Helvetica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7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573263" y="937578"/>
            <a:ext cx="11229272" cy="725252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80000"/>
              </a:lnSpc>
              <a:buNone/>
              <a:defRPr sz="3733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609585" indent="0">
              <a:buNone/>
              <a:defRPr sz="4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1219170" indent="0">
              <a:buNone/>
              <a:defRPr sz="4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828754" indent="0">
              <a:buNone/>
              <a:defRPr sz="4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2438339" indent="0">
              <a:buNone/>
              <a:defRPr sz="4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 overskrift 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727347" y="1723124"/>
            <a:ext cx="480000" cy="48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3054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625168" y="461435"/>
            <a:ext cx="5566833" cy="6407149"/>
          </a:xfrm>
          <a:custGeom>
            <a:avLst/>
            <a:gdLst>
              <a:gd name="connsiteX0" fmla="*/ 0 w 3190875"/>
              <a:gd name="connsiteY0" fmla="*/ 0 h 4805362"/>
              <a:gd name="connsiteX1" fmla="*/ 3190875 w 3190875"/>
              <a:gd name="connsiteY1" fmla="*/ 0 h 4805362"/>
              <a:gd name="connsiteX2" fmla="*/ 3190875 w 3190875"/>
              <a:gd name="connsiteY2" fmla="*/ 4805362 h 4805362"/>
              <a:gd name="connsiteX3" fmla="*/ 0 w 3190875"/>
              <a:gd name="connsiteY3" fmla="*/ 4805362 h 4805362"/>
              <a:gd name="connsiteX4" fmla="*/ 0 w 3190875"/>
              <a:gd name="connsiteY4" fmla="*/ 0 h 4805362"/>
              <a:gd name="connsiteX0" fmla="*/ 984250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984250 w 4175125"/>
              <a:gd name="connsiteY4" fmla="*/ 0 h 4805362"/>
              <a:gd name="connsiteX0" fmla="*/ 1135062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1135062 w 4175125"/>
              <a:gd name="connsiteY4" fmla="*/ 0 h 480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125" h="4805362">
                <a:moveTo>
                  <a:pt x="1135062" y="0"/>
                </a:moveTo>
                <a:lnTo>
                  <a:pt x="4175125" y="0"/>
                </a:lnTo>
                <a:lnTo>
                  <a:pt x="4175125" y="4805362"/>
                </a:lnTo>
                <a:lnTo>
                  <a:pt x="0" y="4805362"/>
                </a:lnTo>
                <a:lnTo>
                  <a:pt x="1135062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600"/>
            </a:lvl1pPr>
          </a:lstStyle>
          <a:p>
            <a:endParaRPr lang="da-DK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672000" y="1584000"/>
            <a:ext cx="6720000" cy="4560000"/>
          </a:xfrm>
          <a:custGeom>
            <a:avLst/>
            <a:gdLst>
              <a:gd name="connsiteX0" fmla="*/ 0 w 5050405"/>
              <a:gd name="connsiteY0" fmla="*/ 0 h 3512755"/>
              <a:gd name="connsiteX1" fmla="*/ 5050405 w 5050405"/>
              <a:gd name="connsiteY1" fmla="*/ 0 h 3512755"/>
              <a:gd name="connsiteX2" fmla="*/ 5050405 w 5050405"/>
              <a:gd name="connsiteY2" fmla="*/ 3512755 h 3512755"/>
              <a:gd name="connsiteX3" fmla="*/ 0 w 5050405"/>
              <a:gd name="connsiteY3" fmla="*/ 3512755 h 3512755"/>
              <a:gd name="connsiteX4" fmla="*/ 0 w 5050405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5050405 w 5286262"/>
              <a:gd name="connsiteY2" fmla="*/ 3512755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4442619 w 5286262"/>
              <a:gd name="connsiteY2" fmla="*/ 3476469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21826"/>
              <a:gd name="connsiteX1" fmla="*/ 5286262 w 5286262"/>
              <a:gd name="connsiteY1" fmla="*/ 0 h 3521826"/>
              <a:gd name="connsiteX2" fmla="*/ 4451690 w 5286262"/>
              <a:gd name="connsiteY2" fmla="*/ 3521826 h 3521826"/>
              <a:gd name="connsiteX3" fmla="*/ 0 w 5286262"/>
              <a:gd name="connsiteY3" fmla="*/ 3512755 h 3521826"/>
              <a:gd name="connsiteX4" fmla="*/ 0 w 5286262"/>
              <a:gd name="connsiteY4" fmla="*/ 0 h 3521826"/>
              <a:gd name="connsiteX0" fmla="*/ 0 w 5197362"/>
              <a:gd name="connsiteY0" fmla="*/ 0 h 3521826"/>
              <a:gd name="connsiteX1" fmla="*/ 5197362 w 5197362"/>
              <a:gd name="connsiteY1" fmla="*/ 0 h 3521826"/>
              <a:gd name="connsiteX2" fmla="*/ 4451690 w 5197362"/>
              <a:gd name="connsiteY2" fmla="*/ 3521826 h 3521826"/>
              <a:gd name="connsiteX3" fmla="*/ 0 w 5197362"/>
              <a:gd name="connsiteY3" fmla="*/ 3512755 h 3521826"/>
              <a:gd name="connsiteX4" fmla="*/ 0 w 5197362"/>
              <a:gd name="connsiteY4" fmla="*/ 0 h 3521826"/>
              <a:gd name="connsiteX0" fmla="*/ 0 w 5197362"/>
              <a:gd name="connsiteY0" fmla="*/ 0 h 3512755"/>
              <a:gd name="connsiteX1" fmla="*/ 5197362 w 5197362"/>
              <a:gd name="connsiteY1" fmla="*/ 0 h 3512755"/>
              <a:gd name="connsiteX2" fmla="*/ 4350090 w 5197362"/>
              <a:gd name="connsiteY2" fmla="*/ 3496426 h 3512755"/>
              <a:gd name="connsiteX3" fmla="*/ 0 w 5197362"/>
              <a:gd name="connsiteY3" fmla="*/ 3512755 h 3512755"/>
              <a:gd name="connsiteX4" fmla="*/ 0 w 5197362"/>
              <a:gd name="connsiteY4" fmla="*/ 0 h 351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7362" h="3512755">
                <a:moveTo>
                  <a:pt x="0" y="0"/>
                </a:moveTo>
                <a:lnTo>
                  <a:pt x="5197362" y="0"/>
                </a:lnTo>
                <a:lnTo>
                  <a:pt x="4350090" y="3496426"/>
                </a:lnTo>
                <a:lnTo>
                  <a:pt x="0" y="351275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Tx/>
              <a:buSzTx/>
              <a:buFont typeface="Arial"/>
              <a:buNone/>
              <a:tabLst/>
              <a:defRPr sz="2667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9C9772E-2068-494E-B749-C166B80CD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0"/>
            <a:ext cx="672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58B5E095-5CAC-4621-8F3D-B9D2AE29016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F4B2BAB-A086-46BC-A037-EB45A8756B58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C33F034E-C030-48F4-883F-B030638D789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920000" y="6384000"/>
            <a:ext cx="4608000" cy="288000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da-DK"/>
              <a:t>Evt. tekst i sidefod</a:t>
            </a:r>
            <a:endParaRPr lang="da-DK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E97485F3-9C6D-4324-AC2C-F7F9AF873A9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672867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Full screen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457200"/>
            <a:ext cx="12192000" cy="64008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>
                <a:latin typeface="Helvetica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</p:spTree>
    <p:extLst>
      <p:ext uri="{BB962C8B-B14F-4D97-AF65-F5344CB8AC3E}">
        <p14:creationId xmlns:p14="http://schemas.microsoft.com/office/powerpoint/2010/main" val="4560978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Bull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7"/>
          </p:nvPr>
        </p:nvSpPr>
        <p:spPr>
          <a:xfrm>
            <a:off x="574875" y="1840233"/>
            <a:ext cx="11364737" cy="46566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Helvetica"/>
                <a:cs typeface="Helvetica"/>
              </a:defRPr>
            </a:lvl1pPr>
            <a:lvl2pPr>
              <a:defRPr sz="2133">
                <a:latin typeface="Helvetica"/>
                <a:cs typeface="Helvetica"/>
              </a:defRPr>
            </a:lvl2pPr>
            <a:lvl3pPr>
              <a:defRPr sz="1867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467">
                <a:latin typeface="Helvetica"/>
                <a:cs typeface="Helvetica"/>
              </a:defRPr>
            </a:lvl6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level</a:t>
            </a:r>
          </a:p>
          <a:p>
            <a:pPr lvl="5"/>
            <a:r>
              <a:rPr lang="da-DK" dirty="0" err="1"/>
              <a:t>Sixt</a:t>
            </a:r>
            <a:r>
              <a:rPr lang="da-DK" dirty="0"/>
              <a:t> level</a:t>
            </a:r>
          </a:p>
        </p:txBody>
      </p:sp>
      <p:sp>
        <p:nvSpPr>
          <p:cNvPr id="6" name="Content Placeholder 30"/>
          <p:cNvSpPr>
            <a:spLocks noGrp="1"/>
          </p:cNvSpPr>
          <p:nvPr>
            <p:ph sz="quarter" idx="16" hasCustomPrompt="1"/>
          </p:nvPr>
        </p:nvSpPr>
        <p:spPr>
          <a:xfrm>
            <a:off x="573263" y="952177"/>
            <a:ext cx="11229272" cy="725252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80000"/>
              </a:lnSpc>
              <a:buNone/>
              <a:defRPr sz="3733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609585" indent="0">
              <a:buNone/>
              <a:defRPr sz="4000" b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1219170" indent="0">
              <a:buNone/>
              <a:defRPr sz="4000" b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828754" indent="0">
              <a:buNone/>
              <a:defRPr sz="4000" b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2438339" indent="0">
              <a:buNone/>
              <a:defRPr sz="4000" b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a-DK" dirty="0"/>
              <a:t>Klik for at redigere overskrift 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27347" y="1737723"/>
            <a:ext cx="480000" cy="48000"/>
          </a:xfrm>
          <a:prstGeom prst="rect">
            <a:avLst/>
          </a:prstGeom>
          <a:solidFill>
            <a:srgbClr val="56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198373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625168" y="461435"/>
            <a:ext cx="5566833" cy="6407149"/>
          </a:xfrm>
          <a:custGeom>
            <a:avLst/>
            <a:gdLst>
              <a:gd name="connsiteX0" fmla="*/ 0 w 3190875"/>
              <a:gd name="connsiteY0" fmla="*/ 0 h 4805362"/>
              <a:gd name="connsiteX1" fmla="*/ 3190875 w 3190875"/>
              <a:gd name="connsiteY1" fmla="*/ 0 h 4805362"/>
              <a:gd name="connsiteX2" fmla="*/ 3190875 w 3190875"/>
              <a:gd name="connsiteY2" fmla="*/ 4805362 h 4805362"/>
              <a:gd name="connsiteX3" fmla="*/ 0 w 3190875"/>
              <a:gd name="connsiteY3" fmla="*/ 4805362 h 4805362"/>
              <a:gd name="connsiteX4" fmla="*/ 0 w 3190875"/>
              <a:gd name="connsiteY4" fmla="*/ 0 h 4805362"/>
              <a:gd name="connsiteX0" fmla="*/ 984250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984250 w 4175125"/>
              <a:gd name="connsiteY4" fmla="*/ 0 h 4805362"/>
              <a:gd name="connsiteX0" fmla="*/ 1135062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1135062 w 4175125"/>
              <a:gd name="connsiteY4" fmla="*/ 0 h 480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125" h="4805362">
                <a:moveTo>
                  <a:pt x="1135062" y="0"/>
                </a:moveTo>
                <a:lnTo>
                  <a:pt x="4175125" y="0"/>
                </a:lnTo>
                <a:lnTo>
                  <a:pt x="4175125" y="4805362"/>
                </a:lnTo>
                <a:lnTo>
                  <a:pt x="0" y="4805362"/>
                </a:lnTo>
                <a:lnTo>
                  <a:pt x="1135062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600"/>
            </a:lvl1pPr>
          </a:lstStyle>
          <a:p>
            <a:endParaRPr lang="da-DK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672000" y="1584000"/>
            <a:ext cx="6720000" cy="4560000"/>
          </a:xfrm>
          <a:custGeom>
            <a:avLst/>
            <a:gdLst>
              <a:gd name="connsiteX0" fmla="*/ 0 w 5050405"/>
              <a:gd name="connsiteY0" fmla="*/ 0 h 3512755"/>
              <a:gd name="connsiteX1" fmla="*/ 5050405 w 5050405"/>
              <a:gd name="connsiteY1" fmla="*/ 0 h 3512755"/>
              <a:gd name="connsiteX2" fmla="*/ 5050405 w 5050405"/>
              <a:gd name="connsiteY2" fmla="*/ 3512755 h 3512755"/>
              <a:gd name="connsiteX3" fmla="*/ 0 w 5050405"/>
              <a:gd name="connsiteY3" fmla="*/ 3512755 h 3512755"/>
              <a:gd name="connsiteX4" fmla="*/ 0 w 5050405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5050405 w 5286262"/>
              <a:gd name="connsiteY2" fmla="*/ 3512755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4442619 w 5286262"/>
              <a:gd name="connsiteY2" fmla="*/ 3476469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21826"/>
              <a:gd name="connsiteX1" fmla="*/ 5286262 w 5286262"/>
              <a:gd name="connsiteY1" fmla="*/ 0 h 3521826"/>
              <a:gd name="connsiteX2" fmla="*/ 4451690 w 5286262"/>
              <a:gd name="connsiteY2" fmla="*/ 3521826 h 3521826"/>
              <a:gd name="connsiteX3" fmla="*/ 0 w 5286262"/>
              <a:gd name="connsiteY3" fmla="*/ 3512755 h 3521826"/>
              <a:gd name="connsiteX4" fmla="*/ 0 w 5286262"/>
              <a:gd name="connsiteY4" fmla="*/ 0 h 3521826"/>
              <a:gd name="connsiteX0" fmla="*/ 0 w 5197362"/>
              <a:gd name="connsiteY0" fmla="*/ 0 h 3521826"/>
              <a:gd name="connsiteX1" fmla="*/ 5197362 w 5197362"/>
              <a:gd name="connsiteY1" fmla="*/ 0 h 3521826"/>
              <a:gd name="connsiteX2" fmla="*/ 4451690 w 5197362"/>
              <a:gd name="connsiteY2" fmla="*/ 3521826 h 3521826"/>
              <a:gd name="connsiteX3" fmla="*/ 0 w 5197362"/>
              <a:gd name="connsiteY3" fmla="*/ 3512755 h 3521826"/>
              <a:gd name="connsiteX4" fmla="*/ 0 w 5197362"/>
              <a:gd name="connsiteY4" fmla="*/ 0 h 3521826"/>
              <a:gd name="connsiteX0" fmla="*/ 0 w 5197362"/>
              <a:gd name="connsiteY0" fmla="*/ 0 h 3512755"/>
              <a:gd name="connsiteX1" fmla="*/ 5197362 w 5197362"/>
              <a:gd name="connsiteY1" fmla="*/ 0 h 3512755"/>
              <a:gd name="connsiteX2" fmla="*/ 4350090 w 5197362"/>
              <a:gd name="connsiteY2" fmla="*/ 3496426 h 3512755"/>
              <a:gd name="connsiteX3" fmla="*/ 0 w 5197362"/>
              <a:gd name="connsiteY3" fmla="*/ 3512755 h 3512755"/>
              <a:gd name="connsiteX4" fmla="*/ 0 w 5197362"/>
              <a:gd name="connsiteY4" fmla="*/ 0 h 351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7362" h="3512755">
                <a:moveTo>
                  <a:pt x="0" y="0"/>
                </a:moveTo>
                <a:lnTo>
                  <a:pt x="5197362" y="0"/>
                </a:lnTo>
                <a:lnTo>
                  <a:pt x="4350090" y="3496426"/>
                </a:lnTo>
                <a:lnTo>
                  <a:pt x="0" y="351275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Tx/>
              <a:buSzTx/>
              <a:buFont typeface="Arial"/>
              <a:buNone/>
              <a:tabLst/>
              <a:defRPr sz="2667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9C9772E-2068-494E-B749-C166B80CD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0"/>
            <a:ext cx="672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58B5E095-5CAC-4621-8F3D-B9D2AE29016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a-DK"/>
              <a:t>26-04-2021</a:t>
            </a:r>
            <a:endParaRPr lang="da-DK" sz="12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C33F034E-C030-48F4-883F-B030638D789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920000" y="6384000"/>
            <a:ext cx="4608000" cy="288000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da-DK"/>
              <a:t>Webinar om MedComs kommuneprojekter</a:t>
            </a:r>
            <a:endParaRPr lang="da-DK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E97485F3-9C6D-4324-AC2C-F7F9AF873A9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44465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Lill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487836" y="461435"/>
            <a:ext cx="5566833" cy="6407149"/>
          </a:xfrm>
          <a:custGeom>
            <a:avLst/>
            <a:gdLst>
              <a:gd name="connsiteX0" fmla="*/ 0 w 3190875"/>
              <a:gd name="connsiteY0" fmla="*/ 0 h 4805362"/>
              <a:gd name="connsiteX1" fmla="*/ 3190875 w 3190875"/>
              <a:gd name="connsiteY1" fmla="*/ 0 h 4805362"/>
              <a:gd name="connsiteX2" fmla="*/ 3190875 w 3190875"/>
              <a:gd name="connsiteY2" fmla="*/ 4805362 h 4805362"/>
              <a:gd name="connsiteX3" fmla="*/ 0 w 3190875"/>
              <a:gd name="connsiteY3" fmla="*/ 4805362 h 4805362"/>
              <a:gd name="connsiteX4" fmla="*/ 0 w 3190875"/>
              <a:gd name="connsiteY4" fmla="*/ 0 h 4805362"/>
              <a:gd name="connsiteX0" fmla="*/ 984250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984250 w 4175125"/>
              <a:gd name="connsiteY4" fmla="*/ 0 h 4805362"/>
              <a:gd name="connsiteX0" fmla="*/ 1135062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1135062 w 4175125"/>
              <a:gd name="connsiteY4" fmla="*/ 0 h 480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125" h="4805362">
                <a:moveTo>
                  <a:pt x="1135062" y="0"/>
                </a:moveTo>
                <a:lnTo>
                  <a:pt x="4175125" y="0"/>
                </a:lnTo>
                <a:lnTo>
                  <a:pt x="4175125" y="4805362"/>
                </a:lnTo>
                <a:lnTo>
                  <a:pt x="0" y="4805362"/>
                </a:lnTo>
                <a:lnTo>
                  <a:pt x="1135062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600"/>
            </a:lvl1pPr>
          </a:lstStyle>
          <a:p>
            <a:endParaRPr lang="da-DK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72000" y="1584000"/>
            <a:ext cx="8640000" cy="4560000"/>
          </a:xfrm>
          <a:custGeom>
            <a:avLst/>
            <a:gdLst>
              <a:gd name="connsiteX0" fmla="*/ 0 w 5050405"/>
              <a:gd name="connsiteY0" fmla="*/ 0 h 3512755"/>
              <a:gd name="connsiteX1" fmla="*/ 5050405 w 5050405"/>
              <a:gd name="connsiteY1" fmla="*/ 0 h 3512755"/>
              <a:gd name="connsiteX2" fmla="*/ 5050405 w 5050405"/>
              <a:gd name="connsiteY2" fmla="*/ 3512755 h 3512755"/>
              <a:gd name="connsiteX3" fmla="*/ 0 w 5050405"/>
              <a:gd name="connsiteY3" fmla="*/ 3512755 h 3512755"/>
              <a:gd name="connsiteX4" fmla="*/ 0 w 5050405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5050405 w 5286262"/>
              <a:gd name="connsiteY2" fmla="*/ 3512755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4442619 w 5286262"/>
              <a:gd name="connsiteY2" fmla="*/ 3476469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21826"/>
              <a:gd name="connsiteX1" fmla="*/ 5286262 w 5286262"/>
              <a:gd name="connsiteY1" fmla="*/ 0 h 3521826"/>
              <a:gd name="connsiteX2" fmla="*/ 4451690 w 5286262"/>
              <a:gd name="connsiteY2" fmla="*/ 3521826 h 3521826"/>
              <a:gd name="connsiteX3" fmla="*/ 0 w 5286262"/>
              <a:gd name="connsiteY3" fmla="*/ 3512755 h 3521826"/>
              <a:gd name="connsiteX4" fmla="*/ 0 w 5286262"/>
              <a:gd name="connsiteY4" fmla="*/ 0 h 3521826"/>
              <a:gd name="connsiteX0" fmla="*/ 0 w 5197362"/>
              <a:gd name="connsiteY0" fmla="*/ 0 h 3521826"/>
              <a:gd name="connsiteX1" fmla="*/ 5197362 w 5197362"/>
              <a:gd name="connsiteY1" fmla="*/ 0 h 3521826"/>
              <a:gd name="connsiteX2" fmla="*/ 4451690 w 5197362"/>
              <a:gd name="connsiteY2" fmla="*/ 3521826 h 3521826"/>
              <a:gd name="connsiteX3" fmla="*/ 0 w 5197362"/>
              <a:gd name="connsiteY3" fmla="*/ 3512755 h 3521826"/>
              <a:gd name="connsiteX4" fmla="*/ 0 w 5197362"/>
              <a:gd name="connsiteY4" fmla="*/ 0 h 3521826"/>
              <a:gd name="connsiteX0" fmla="*/ 0 w 5197362"/>
              <a:gd name="connsiteY0" fmla="*/ 0 h 3512755"/>
              <a:gd name="connsiteX1" fmla="*/ 5197362 w 5197362"/>
              <a:gd name="connsiteY1" fmla="*/ 0 h 3512755"/>
              <a:gd name="connsiteX2" fmla="*/ 4350090 w 5197362"/>
              <a:gd name="connsiteY2" fmla="*/ 3496426 h 3512755"/>
              <a:gd name="connsiteX3" fmla="*/ 0 w 5197362"/>
              <a:gd name="connsiteY3" fmla="*/ 3512755 h 3512755"/>
              <a:gd name="connsiteX4" fmla="*/ 0 w 5197362"/>
              <a:gd name="connsiteY4" fmla="*/ 0 h 3512755"/>
              <a:gd name="connsiteX0" fmla="*/ 0 w 6648728"/>
              <a:gd name="connsiteY0" fmla="*/ 0 h 3512755"/>
              <a:gd name="connsiteX1" fmla="*/ 6648728 w 6648728"/>
              <a:gd name="connsiteY1" fmla="*/ 0 h 3512755"/>
              <a:gd name="connsiteX2" fmla="*/ 4350090 w 6648728"/>
              <a:gd name="connsiteY2" fmla="*/ 3496426 h 3512755"/>
              <a:gd name="connsiteX3" fmla="*/ 0 w 6648728"/>
              <a:gd name="connsiteY3" fmla="*/ 3512755 h 3512755"/>
              <a:gd name="connsiteX4" fmla="*/ 0 w 6648728"/>
              <a:gd name="connsiteY4" fmla="*/ 0 h 3512755"/>
              <a:gd name="connsiteX0" fmla="*/ 0 w 6648728"/>
              <a:gd name="connsiteY0" fmla="*/ 0 h 3527981"/>
              <a:gd name="connsiteX1" fmla="*/ 6648728 w 6648728"/>
              <a:gd name="connsiteY1" fmla="*/ 0 h 3527981"/>
              <a:gd name="connsiteX2" fmla="*/ 5785680 w 6648728"/>
              <a:gd name="connsiteY2" fmla="*/ 3527981 h 3527981"/>
              <a:gd name="connsiteX3" fmla="*/ 0 w 6648728"/>
              <a:gd name="connsiteY3" fmla="*/ 3512755 h 3527981"/>
              <a:gd name="connsiteX4" fmla="*/ 0 w 6648728"/>
              <a:gd name="connsiteY4" fmla="*/ 0 h 3527981"/>
              <a:gd name="connsiteX0" fmla="*/ 0 w 6648728"/>
              <a:gd name="connsiteY0" fmla="*/ 0 h 3512755"/>
              <a:gd name="connsiteX1" fmla="*/ 6648728 w 6648728"/>
              <a:gd name="connsiteY1" fmla="*/ 0 h 3512755"/>
              <a:gd name="connsiteX2" fmla="*/ 5785680 w 6648728"/>
              <a:gd name="connsiteY2" fmla="*/ 3504314 h 3512755"/>
              <a:gd name="connsiteX3" fmla="*/ 0 w 6648728"/>
              <a:gd name="connsiteY3" fmla="*/ 3512755 h 3512755"/>
              <a:gd name="connsiteX4" fmla="*/ 0 w 6648728"/>
              <a:gd name="connsiteY4" fmla="*/ 0 h 3512755"/>
              <a:gd name="connsiteX0" fmla="*/ 0 w 6648728"/>
              <a:gd name="connsiteY0" fmla="*/ 0 h 3527980"/>
              <a:gd name="connsiteX1" fmla="*/ 6648728 w 6648728"/>
              <a:gd name="connsiteY1" fmla="*/ 0 h 3527980"/>
              <a:gd name="connsiteX2" fmla="*/ 5793568 w 6648728"/>
              <a:gd name="connsiteY2" fmla="*/ 3527980 h 3527980"/>
              <a:gd name="connsiteX3" fmla="*/ 0 w 6648728"/>
              <a:gd name="connsiteY3" fmla="*/ 3512755 h 3527980"/>
              <a:gd name="connsiteX4" fmla="*/ 0 w 6648728"/>
              <a:gd name="connsiteY4" fmla="*/ 0 h 352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728" h="3527980">
                <a:moveTo>
                  <a:pt x="0" y="0"/>
                </a:moveTo>
                <a:lnTo>
                  <a:pt x="6648728" y="0"/>
                </a:lnTo>
                <a:lnTo>
                  <a:pt x="5793568" y="3527980"/>
                </a:lnTo>
                <a:lnTo>
                  <a:pt x="0" y="351275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Tx/>
              <a:buSzTx/>
              <a:buFont typeface="Arial"/>
              <a:buNone/>
              <a:tabLst/>
              <a:defRPr sz="2667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da-DK" dirty="0"/>
              <a:t>Klik for at redigere tekst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F2B2473-C149-497A-963D-9B210133C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0"/>
            <a:ext cx="864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5E02674-6D40-4577-9645-8903B762312F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7E31DCC0-A743-4F17-A541-E5976577A58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a-DK"/>
              <a:t>26-04-2021</a:t>
            </a:r>
            <a:endParaRPr lang="da-DK" sz="1200" dirty="0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B9AE2942-C830-479D-8524-131452E3C2D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algn="l">
              <a:defRPr/>
            </a:lvl1pPr>
          </a:lstStyle>
          <a:p>
            <a:pPr algn="l"/>
            <a:r>
              <a:rPr lang="da-DK"/>
              <a:t>Webinar om MedComs kommuneprojekter</a:t>
            </a:r>
            <a:endParaRPr lang="da-DK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CC1EABB3-17B5-4DEE-92E5-9435EB64247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21076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A620418-ACB6-47D5-AEAC-2BFD930629EA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E34A431-FE01-40BD-8691-F16C4B665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B701981-157D-4904-AD87-4D2430CA9BF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a-DK"/>
              <a:t>26-04-2021</a:t>
            </a:r>
            <a:endParaRPr lang="da-DK" sz="12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6A55CC62-0E36-4EB9-9A1C-E8B6B01645D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1200"/>
              <a:t>Webinar om MedComs kommuneprojekter</a:t>
            </a:r>
            <a:endParaRPr lang="da-DK" sz="120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C1415B2E-9FD7-4DE0-9E10-70C12BF1522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9588A851-5250-4E37-990C-4826EA6C302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72000" y="1584000"/>
            <a:ext cx="11040000" cy="4560000"/>
          </a:xfrm>
        </p:spPr>
        <p:txBody>
          <a:bodyPr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1088120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dd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72000" y="1584000"/>
            <a:ext cx="11040000" cy="4560000"/>
          </a:xfrm>
          <a:prstGeom prst="rect">
            <a:avLst/>
          </a:prstGeom>
        </p:spPr>
        <p:txBody>
          <a:bodyPr numCol="2">
            <a:normAutofit/>
          </a:bodyPr>
          <a:lstStyle>
            <a:lvl1pPr marL="0" indent="0">
              <a:buFont typeface="Arial"/>
              <a:buNone/>
              <a:defRPr sz="2667">
                <a:latin typeface="+mn-lt"/>
                <a:cs typeface="Helvetica"/>
              </a:defRPr>
            </a:lvl1pPr>
            <a:lvl2pPr marL="990575" indent="-380990"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523962" indent="-304792">
              <a:buFont typeface="Arial"/>
              <a:buChar char="•"/>
              <a:defRPr sz="2133">
                <a:latin typeface="Helvetica"/>
                <a:cs typeface="Helvetica"/>
              </a:defRPr>
            </a:lvl3pPr>
            <a:lvl4pPr marL="2133547" indent="-304792">
              <a:buFont typeface="Arial"/>
              <a:buChar char="•"/>
              <a:defRPr sz="1867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2625233-99E3-43E4-A04E-49C7979C0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B9856D3-E4AE-46AE-8951-38E89BEA6181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0E1B6B07-2372-47DB-9CA0-40A7B860A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26-04-2021</a:t>
            </a:r>
            <a:endParaRPr lang="da-DK" sz="1200" dirty="0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34CAFC7F-11AB-4BE0-BC87-D9450D6F6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z="1200"/>
              <a:t>Webinar om MedComs kommuneprojekter</a:t>
            </a:r>
            <a:endParaRPr lang="da-DK" sz="1200" dirty="0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FCBFF91D-1CC4-4F66-BD20-880EF3687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724962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22ABF77E-DC0A-4A4E-B660-14437EEAB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1B1B34C-BC59-4844-A0DA-D4F008D697EE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Pladsholder til dato 14">
            <a:extLst>
              <a:ext uri="{FF2B5EF4-FFF2-40B4-BE49-F238E27FC236}">
                <a16:creationId xmlns:a16="http://schemas.microsoft.com/office/drawing/2014/main" id="{362F3620-BE9B-456E-95AA-0822021EC6A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26-04-2021</a:t>
            </a:r>
            <a:endParaRPr lang="da-DK" sz="1200" dirty="0"/>
          </a:p>
        </p:txBody>
      </p:sp>
      <p:sp>
        <p:nvSpPr>
          <p:cNvPr id="16" name="Pladsholder til sidefod 15">
            <a:extLst>
              <a:ext uri="{FF2B5EF4-FFF2-40B4-BE49-F238E27FC236}">
                <a16:creationId xmlns:a16="http://schemas.microsoft.com/office/drawing/2014/main" id="{FA6FB225-C285-4BCD-817F-91B3A64842B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a-DK" sz="1200"/>
              <a:t>Webinar om MedComs kommuneprojekter</a:t>
            </a:r>
            <a:endParaRPr lang="da-DK" sz="1200" dirty="0"/>
          </a:p>
        </p:txBody>
      </p:sp>
      <p:sp>
        <p:nvSpPr>
          <p:cNvPr id="17" name="Pladsholder til slidenummer 16">
            <a:extLst>
              <a:ext uri="{FF2B5EF4-FFF2-40B4-BE49-F238E27FC236}">
                <a16:creationId xmlns:a16="http://schemas.microsoft.com/office/drawing/2014/main" id="{73C18F37-8FBA-4826-A1A1-795E55862B7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Pladsholder til indhold 18">
            <a:extLst>
              <a:ext uri="{FF2B5EF4-FFF2-40B4-BE49-F238E27FC236}">
                <a16:creationId xmlns:a16="http://schemas.microsoft.com/office/drawing/2014/main" id="{1C5E0349-16EB-44E8-8AD4-0F169CFBD77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2000" y="1584513"/>
            <a:ext cx="5424000" cy="45600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0" name="Pladsholder til indhold 18">
            <a:extLst>
              <a:ext uri="{FF2B5EF4-FFF2-40B4-BE49-F238E27FC236}">
                <a16:creationId xmlns:a16="http://schemas.microsoft.com/office/drawing/2014/main" id="{B0DADD3A-00E7-4096-AADB-97064BEF643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88000" y="1584000"/>
            <a:ext cx="5424000" cy="45600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5797586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Tekst + bille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288000" y="1584000"/>
            <a:ext cx="54240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667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72000" y="1584000"/>
            <a:ext cx="5424000" cy="4560000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Font typeface="Arial"/>
              <a:buNone/>
              <a:defRPr sz="2667">
                <a:latin typeface="+mn-lt"/>
                <a:cs typeface="Helvetica"/>
              </a:defRPr>
            </a:lvl1pPr>
            <a:lvl2pPr marL="990575" indent="-380990"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523962" indent="-304792">
              <a:buFont typeface="Arial"/>
              <a:buChar char="•"/>
              <a:defRPr sz="2133">
                <a:latin typeface="Helvetica"/>
                <a:cs typeface="Helvetica"/>
              </a:defRPr>
            </a:lvl3pPr>
            <a:lvl4pPr marL="2133547" indent="-304792">
              <a:buFont typeface="Arial"/>
              <a:buChar char="•"/>
              <a:defRPr sz="1867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FA10DB2-5664-4D06-B6C1-BD1CD8D1FD97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FECCA1A-EF7E-45D5-B02D-43442FF45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38C2D0EB-314B-40BC-82F4-D67123AEA57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a-DK"/>
              <a:t>26-04-2021</a:t>
            </a:r>
            <a:endParaRPr lang="da-DK" sz="1200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ACB6A486-F33E-4908-B4DB-1026296D637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1200"/>
              <a:t>Webinar om MedComs kommuneprojekter</a:t>
            </a:r>
            <a:endParaRPr lang="da-DK" sz="120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808D3C0C-D78F-4405-9276-AF61BA64699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049107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Tekst + bille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374921" y="1584000"/>
            <a:ext cx="73367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667">
                <a:latin typeface="+mn-lt"/>
                <a:cs typeface="Helvetica" panose="020B0604020202020204" pitchFamily="34" charset="0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2000" y="1584000"/>
            <a:ext cx="3600000" cy="4560000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Font typeface="Arial"/>
              <a:buNone/>
              <a:defRPr sz="2667">
                <a:latin typeface="+mn-lt"/>
                <a:cs typeface="Helvetica" panose="020B0604020202020204" pitchFamily="34" charset="0"/>
              </a:defRPr>
            </a:lvl1pPr>
            <a:lvl2pPr marL="990575" indent="-380990"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523962" indent="-304792">
              <a:buFont typeface="Arial"/>
              <a:buChar char="•"/>
              <a:defRPr sz="2133">
                <a:latin typeface="Helvetica"/>
                <a:cs typeface="Helvetica"/>
              </a:defRPr>
            </a:lvl3pPr>
            <a:lvl4pPr marL="2133547" indent="-304792">
              <a:buFont typeface="Arial"/>
              <a:buChar char="•"/>
              <a:defRPr sz="1867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CD82518-1C9C-4C56-91BF-57E0EFBB64D3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9D253DA-BA6F-49C1-B5C3-5F30F9D19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59AF117-C962-42C3-B607-0DA5F68D1A7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a-DK"/>
              <a:t>26-04-2021</a:t>
            </a:r>
            <a:endParaRPr lang="da-DK" sz="120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872E65D-371D-467C-B8A6-176E1F47BCD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1200"/>
              <a:t>Webinar om MedComs kommuneprojekter</a:t>
            </a:r>
            <a:endParaRPr lang="da-DK" sz="1200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23FB95E9-9ADF-4345-A70C-28555B43079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15325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billeder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288000" y="1632000"/>
            <a:ext cx="54240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667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72000" y="1632000"/>
            <a:ext cx="54240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667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9E68EF2-341E-492F-9ED0-1E5D417AEA8F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AECC0D0-258C-4026-9656-1C028987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2B974660-66FF-44A1-B1BA-DE47B1236CD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da-DK"/>
              <a:t>26-04-2021</a:t>
            </a:r>
            <a:endParaRPr lang="da-DK" sz="1200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58074D7F-5A30-43AF-9D0F-BE8555EEC30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a-DK" sz="1200"/>
              <a:t>Webinar om MedComs kommuneprojekter</a:t>
            </a:r>
            <a:endParaRPr lang="da-DK" sz="1200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5E3D91F-4764-4CBC-B34E-E9CBD5EE5D0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1131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Lill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487836" y="461435"/>
            <a:ext cx="5566833" cy="6407149"/>
          </a:xfrm>
          <a:custGeom>
            <a:avLst/>
            <a:gdLst>
              <a:gd name="connsiteX0" fmla="*/ 0 w 3190875"/>
              <a:gd name="connsiteY0" fmla="*/ 0 h 4805362"/>
              <a:gd name="connsiteX1" fmla="*/ 3190875 w 3190875"/>
              <a:gd name="connsiteY1" fmla="*/ 0 h 4805362"/>
              <a:gd name="connsiteX2" fmla="*/ 3190875 w 3190875"/>
              <a:gd name="connsiteY2" fmla="*/ 4805362 h 4805362"/>
              <a:gd name="connsiteX3" fmla="*/ 0 w 3190875"/>
              <a:gd name="connsiteY3" fmla="*/ 4805362 h 4805362"/>
              <a:gd name="connsiteX4" fmla="*/ 0 w 3190875"/>
              <a:gd name="connsiteY4" fmla="*/ 0 h 4805362"/>
              <a:gd name="connsiteX0" fmla="*/ 984250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984250 w 4175125"/>
              <a:gd name="connsiteY4" fmla="*/ 0 h 4805362"/>
              <a:gd name="connsiteX0" fmla="*/ 1135062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1135062 w 4175125"/>
              <a:gd name="connsiteY4" fmla="*/ 0 h 480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125" h="4805362">
                <a:moveTo>
                  <a:pt x="1135062" y="0"/>
                </a:moveTo>
                <a:lnTo>
                  <a:pt x="4175125" y="0"/>
                </a:lnTo>
                <a:lnTo>
                  <a:pt x="4175125" y="4805362"/>
                </a:lnTo>
                <a:lnTo>
                  <a:pt x="0" y="4805362"/>
                </a:lnTo>
                <a:lnTo>
                  <a:pt x="1135062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600"/>
            </a:lvl1pPr>
          </a:lstStyle>
          <a:p>
            <a:endParaRPr lang="da-DK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72000" y="1584000"/>
            <a:ext cx="8640000" cy="4560000"/>
          </a:xfrm>
          <a:custGeom>
            <a:avLst/>
            <a:gdLst>
              <a:gd name="connsiteX0" fmla="*/ 0 w 5050405"/>
              <a:gd name="connsiteY0" fmla="*/ 0 h 3512755"/>
              <a:gd name="connsiteX1" fmla="*/ 5050405 w 5050405"/>
              <a:gd name="connsiteY1" fmla="*/ 0 h 3512755"/>
              <a:gd name="connsiteX2" fmla="*/ 5050405 w 5050405"/>
              <a:gd name="connsiteY2" fmla="*/ 3512755 h 3512755"/>
              <a:gd name="connsiteX3" fmla="*/ 0 w 5050405"/>
              <a:gd name="connsiteY3" fmla="*/ 3512755 h 3512755"/>
              <a:gd name="connsiteX4" fmla="*/ 0 w 5050405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5050405 w 5286262"/>
              <a:gd name="connsiteY2" fmla="*/ 3512755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4442619 w 5286262"/>
              <a:gd name="connsiteY2" fmla="*/ 3476469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21826"/>
              <a:gd name="connsiteX1" fmla="*/ 5286262 w 5286262"/>
              <a:gd name="connsiteY1" fmla="*/ 0 h 3521826"/>
              <a:gd name="connsiteX2" fmla="*/ 4451690 w 5286262"/>
              <a:gd name="connsiteY2" fmla="*/ 3521826 h 3521826"/>
              <a:gd name="connsiteX3" fmla="*/ 0 w 5286262"/>
              <a:gd name="connsiteY3" fmla="*/ 3512755 h 3521826"/>
              <a:gd name="connsiteX4" fmla="*/ 0 w 5286262"/>
              <a:gd name="connsiteY4" fmla="*/ 0 h 3521826"/>
              <a:gd name="connsiteX0" fmla="*/ 0 w 5197362"/>
              <a:gd name="connsiteY0" fmla="*/ 0 h 3521826"/>
              <a:gd name="connsiteX1" fmla="*/ 5197362 w 5197362"/>
              <a:gd name="connsiteY1" fmla="*/ 0 h 3521826"/>
              <a:gd name="connsiteX2" fmla="*/ 4451690 w 5197362"/>
              <a:gd name="connsiteY2" fmla="*/ 3521826 h 3521826"/>
              <a:gd name="connsiteX3" fmla="*/ 0 w 5197362"/>
              <a:gd name="connsiteY3" fmla="*/ 3512755 h 3521826"/>
              <a:gd name="connsiteX4" fmla="*/ 0 w 5197362"/>
              <a:gd name="connsiteY4" fmla="*/ 0 h 3521826"/>
              <a:gd name="connsiteX0" fmla="*/ 0 w 5197362"/>
              <a:gd name="connsiteY0" fmla="*/ 0 h 3512755"/>
              <a:gd name="connsiteX1" fmla="*/ 5197362 w 5197362"/>
              <a:gd name="connsiteY1" fmla="*/ 0 h 3512755"/>
              <a:gd name="connsiteX2" fmla="*/ 4350090 w 5197362"/>
              <a:gd name="connsiteY2" fmla="*/ 3496426 h 3512755"/>
              <a:gd name="connsiteX3" fmla="*/ 0 w 5197362"/>
              <a:gd name="connsiteY3" fmla="*/ 3512755 h 3512755"/>
              <a:gd name="connsiteX4" fmla="*/ 0 w 5197362"/>
              <a:gd name="connsiteY4" fmla="*/ 0 h 3512755"/>
              <a:gd name="connsiteX0" fmla="*/ 0 w 6648728"/>
              <a:gd name="connsiteY0" fmla="*/ 0 h 3512755"/>
              <a:gd name="connsiteX1" fmla="*/ 6648728 w 6648728"/>
              <a:gd name="connsiteY1" fmla="*/ 0 h 3512755"/>
              <a:gd name="connsiteX2" fmla="*/ 4350090 w 6648728"/>
              <a:gd name="connsiteY2" fmla="*/ 3496426 h 3512755"/>
              <a:gd name="connsiteX3" fmla="*/ 0 w 6648728"/>
              <a:gd name="connsiteY3" fmla="*/ 3512755 h 3512755"/>
              <a:gd name="connsiteX4" fmla="*/ 0 w 6648728"/>
              <a:gd name="connsiteY4" fmla="*/ 0 h 3512755"/>
              <a:gd name="connsiteX0" fmla="*/ 0 w 6648728"/>
              <a:gd name="connsiteY0" fmla="*/ 0 h 3527981"/>
              <a:gd name="connsiteX1" fmla="*/ 6648728 w 6648728"/>
              <a:gd name="connsiteY1" fmla="*/ 0 h 3527981"/>
              <a:gd name="connsiteX2" fmla="*/ 5785680 w 6648728"/>
              <a:gd name="connsiteY2" fmla="*/ 3527981 h 3527981"/>
              <a:gd name="connsiteX3" fmla="*/ 0 w 6648728"/>
              <a:gd name="connsiteY3" fmla="*/ 3512755 h 3527981"/>
              <a:gd name="connsiteX4" fmla="*/ 0 w 6648728"/>
              <a:gd name="connsiteY4" fmla="*/ 0 h 3527981"/>
              <a:gd name="connsiteX0" fmla="*/ 0 w 6648728"/>
              <a:gd name="connsiteY0" fmla="*/ 0 h 3512755"/>
              <a:gd name="connsiteX1" fmla="*/ 6648728 w 6648728"/>
              <a:gd name="connsiteY1" fmla="*/ 0 h 3512755"/>
              <a:gd name="connsiteX2" fmla="*/ 5785680 w 6648728"/>
              <a:gd name="connsiteY2" fmla="*/ 3504314 h 3512755"/>
              <a:gd name="connsiteX3" fmla="*/ 0 w 6648728"/>
              <a:gd name="connsiteY3" fmla="*/ 3512755 h 3512755"/>
              <a:gd name="connsiteX4" fmla="*/ 0 w 6648728"/>
              <a:gd name="connsiteY4" fmla="*/ 0 h 3512755"/>
              <a:gd name="connsiteX0" fmla="*/ 0 w 6648728"/>
              <a:gd name="connsiteY0" fmla="*/ 0 h 3527980"/>
              <a:gd name="connsiteX1" fmla="*/ 6648728 w 6648728"/>
              <a:gd name="connsiteY1" fmla="*/ 0 h 3527980"/>
              <a:gd name="connsiteX2" fmla="*/ 5793568 w 6648728"/>
              <a:gd name="connsiteY2" fmla="*/ 3527980 h 3527980"/>
              <a:gd name="connsiteX3" fmla="*/ 0 w 6648728"/>
              <a:gd name="connsiteY3" fmla="*/ 3512755 h 3527980"/>
              <a:gd name="connsiteX4" fmla="*/ 0 w 6648728"/>
              <a:gd name="connsiteY4" fmla="*/ 0 h 352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728" h="3527980">
                <a:moveTo>
                  <a:pt x="0" y="0"/>
                </a:moveTo>
                <a:lnTo>
                  <a:pt x="6648728" y="0"/>
                </a:lnTo>
                <a:lnTo>
                  <a:pt x="5793568" y="3527980"/>
                </a:lnTo>
                <a:lnTo>
                  <a:pt x="0" y="351275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Tx/>
              <a:buSzTx/>
              <a:buFont typeface="Arial"/>
              <a:buNone/>
              <a:tabLst/>
              <a:defRPr sz="2667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da-DK" dirty="0"/>
              <a:t>Klik for at redigere tekst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F2B2473-C149-497A-963D-9B210133C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0"/>
            <a:ext cx="864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5E02674-6D40-4577-9645-8903B762312F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7E31DCC0-A743-4F17-A541-E5976577A58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C9F0FBB-70D3-4F1E-935E-4D1FEB118E75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B9AE2942-C830-479D-8524-131452E3C2D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algn="l">
              <a:defRPr/>
            </a:lvl1pPr>
          </a:lstStyle>
          <a:p>
            <a:pPr algn="l"/>
            <a:r>
              <a:rPr lang="da-DK"/>
              <a:t>Evt. tekst i sidefod</a:t>
            </a:r>
            <a:endParaRPr lang="da-DK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CC1EABB3-17B5-4DEE-92E5-9435EB64247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461186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Overskrift +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72000" y="1632000"/>
            <a:ext cx="110400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667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FDF893E-FC5F-4472-8B05-6D3D6AC613DC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607EEE9-189C-402C-8963-218610105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67FF914-E45E-4123-B808-0075AD758E2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da-DK"/>
              <a:t>26-04-2021</a:t>
            </a:r>
            <a:endParaRPr lang="da-DK" sz="12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11588D9B-80EB-43D8-9B59-9B112FB5CF3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a-DK" sz="1200"/>
              <a:t>Webinar om MedComs kommuneprojekter</a:t>
            </a:r>
            <a:endParaRPr lang="da-DK" sz="120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BEC1D772-6170-4DF4-9A2C-8D6C3DC5DD0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077762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Full screen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457200"/>
            <a:ext cx="12192000" cy="6400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667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13CCE29-BF5E-4CB6-A5EA-35D42698CBA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26-04-2021</a:t>
            </a:r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4E5472A-376B-47F2-9CE6-0A7B0CB94F1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>
                <a:solidFill>
                  <a:schemeClr val="bg1">
                    <a:lumMod val="75000"/>
                  </a:schemeClr>
                </a:solidFill>
              </a:rPr>
              <a:t>Webinar om MedComs kommuneprojekter</a:t>
            </a:r>
            <a:endParaRPr lang="da-DK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4E9D019-DB11-4695-AF70-29B81892D9D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98258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10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672000" y="1584000"/>
            <a:ext cx="6720000" cy="4560000"/>
          </a:xfrm>
          <a:custGeom>
            <a:avLst/>
            <a:gdLst>
              <a:gd name="connsiteX0" fmla="*/ 0 w 5050405"/>
              <a:gd name="connsiteY0" fmla="*/ 0 h 3512755"/>
              <a:gd name="connsiteX1" fmla="*/ 5050405 w 5050405"/>
              <a:gd name="connsiteY1" fmla="*/ 0 h 3512755"/>
              <a:gd name="connsiteX2" fmla="*/ 5050405 w 5050405"/>
              <a:gd name="connsiteY2" fmla="*/ 3512755 h 3512755"/>
              <a:gd name="connsiteX3" fmla="*/ 0 w 5050405"/>
              <a:gd name="connsiteY3" fmla="*/ 3512755 h 3512755"/>
              <a:gd name="connsiteX4" fmla="*/ 0 w 5050405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5050405 w 5286262"/>
              <a:gd name="connsiteY2" fmla="*/ 3512755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4442619 w 5286262"/>
              <a:gd name="connsiteY2" fmla="*/ 3476469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21826"/>
              <a:gd name="connsiteX1" fmla="*/ 5286262 w 5286262"/>
              <a:gd name="connsiteY1" fmla="*/ 0 h 3521826"/>
              <a:gd name="connsiteX2" fmla="*/ 4451690 w 5286262"/>
              <a:gd name="connsiteY2" fmla="*/ 3521826 h 3521826"/>
              <a:gd name="connsiteX3" fmla="*/ 0 w 5286262"/>
              <a:gd name="connsiteY3" fmla="*/ 3512755 h 3521826"/>
              <a:gd name="connsiteX4" fmla="*/ 0 w 5286262"/>
              <a:gd name="connsiteY4" fmla="*/ 0 h 3521826"/>
              <a:gd name="connsiteX0" fmla="*/ 0 w 5197362"/>
              <a:gd name="connsiteY0" fmla="*/ 0 h 3521826"/>
              <a:gd name="connsiteX1" fmla="*/ 5197362 w 5197362"/>
              <a:gd name="connsiteY1" fmla="*/ 0 h 3521826"/>
              <a:gd name="connsiteX2" fmla="*/ 4451690 w 5197362"/>
              <a:gd name="connsiteY2" fmla="*/ 3521826 h 3521826"/>
              <a:gd name="connsiteX3" fmla="*/ 0 w 5197362"/>
              <a:gd name="connsiteY3" fmla="*/ 3512755 h 3521826"/>
              <a:gd name="connsiteX4" fmla="*/ 0 w 5197362"/>
              <a:gd name="connsiteY4" fmla="*/ 0 h 3521826"/>
              <a:gd name="connsiteX0" fmla="*/ 0 w 5197362"/>
              <a:gd name="connsiteY0" fmla="*/ 0 h 3512755"/>
              <a:gd name="connsiteX1" fmla="*/ 5197362 w 5197362"/>
              <a:gd name="connsiteY1" fmla="*/ 0 h 3512755"/>
              <a:gd name="connsiteX2" fmla="*/ 4350090 w 5197362"/>
              <a:gd name="connsiteY2" fmla="*/ 3496426 h 3512755"/>
              <a:gd name="connsiteX3" fmla="*/ 0 w 5197362"/>
              <a:gd name="connsiteY3" fmla="*/ 3512755 h 3512755"/>
              <a:gd name="connsiteX4" fmla="*/ 0 w 5197362"/>
              <a:gd name="connsiteY4" fmla="*/ 0 h 351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7362" h="3512755">
                <a:moveTo>
                  <a:pt x="0" y="0"/>
                </a:moveTo>
                <a:lnTo>
                  <a:pt x="5197362" y="0"/>
                </a:lnTo>
                <a:lnTo>
                  <a:pt x="4350090" y="3496426"/>
                </a:lnTo>
                <a:lnTo>
                  <a:pt x="0" y="351275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Tx/>
              <a:buSzTx/>
              <a:buFont typeface="Arial"/>
              <a:buNone/>
              <a:tabLst/>
              <a:defRPr sz="2667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625168" y="461435"/>
            <a:ext cx="5566833" cy="6407149"/>
          </a:xfrm>
          <a:custGeom>
            <a:avLst/>
            <a:gdLst>
              <a:gd name="connsiteX0" fmla="*/ 0 w 3190875"/>
              <a:gd name="connsiteY0" fmla="*/ 0 h 4805362"/>
              <a:gd name="connsiteX1" fmla="*/ 3190875 w 3190875"/>
              <a:gd name="connsiteY1" fmla="*/ 0 h 4805362"/>
              <a:gd name="connsiteX2" fmla="*/ 3190875 w 3190875"/>
              <a:gd name="connsiteY2" fmla="*/ 4805362 h 4805362"/>
              <a:gd name="connsiteX3" fmla="*/ 0 w 3190875"/>
              <a:gd name="connsiteY3" fmla="*/ 4805362 h 4805362"/>
              <a:gd name="connsiteX4" fmla="*/ 0 w 3190875"/>
              <a:gd name="connsiteY4" fmla="*/ 0 h 4805362"/>
              <a:gd name="connsiteX0" fmla="*/ 984250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984250 w 4175125"/>
              <a:gd name="connsiteY4" fmla="*/ 0 h 4805362"/>
              <a:gd name="connsiteX0" fmla="*/ 1135062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1135062 w 4175125"/>
              <a:gd name="connsiteY4" fmla="*/ 0 h 480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125" h="4805362">
                <a:moveTo>
                  <a:pt x="1135062" y="0"/>
                </a:moveTo>
                <a:lnTo>
                  <a:pt x="4175125" y="0"/>
                </a:lnTo>
                <a:lnTo>
                  <a:pt x="4175125" y="4805362"/>
                </a:lnTo>
                <a:lnTo>
                  <a:pt x="0" y="4805362"/>
                </a:lnTo>
                <a:lnTo>
                  <a:pt x="1135062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endParaRPr lang="da-DK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B94E55B-BF5D-4258-BD77-892583196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6720000" cy="60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CDAA40C-F5A7-462A-A4CA-1053996B99A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a-DK"/>
              <a:t>26-04-2021</a:t>
            </a:r>
            <a:endParaRPr lang="da-DK" sz="12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290DCC94-BE57-4FDB-A50B-9A31DB1548E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1200"/>
              <a:t>Webinar om MedComs kommuneprojekter</a:t>
            </a:r>
            <a:endParaRPr lang="da-DK" sz="1200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AFE452A1-8D97-451B-9C2E-82F3A2B95ED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56672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Lill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487836" y="461435"/>
            <a:ext cx="5566833" cy="6407149"/>
          </a:xfrm>
          <a:custGeom>
            <a:avLst/>
            <a:gdLst>
              <a:gd name="connsiteX0" fmla="*/ 0 w 3190875"/>
              <a:gd name="connsiteY0" fmla="*/ 0 h 4805362"/>
              <a:gd name="connsiteX1" fmla="*/ 3190875 w 3190875"/>
              <a:gd name="connsiteY1" fmla="*/ 0 h 4805362"/>
              <a:gd name="connsiteX2" fmla="*/ 3190875 w 3190875"/>
              <a:gd name="connsiteY2" fmla="*/ 4805362 h 4805362"/>
              <a:gd name="connsiteX3" fmla="*/ 0 w 3190875"/>
              <a:gd name="connsiteY3" fmla="*/ 4805362 h 4805362"/>
              <a:gd name="connsiteX4" fmla="*/ 0 w 3190875"/>
              <a:gd name="connsiteY4" fmla="*/ 0 h 4805362"/>
              <a:gd name="connsiteX0" fmla="*/ 984250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984250 w 4175125"/>
              <a:gd name="connsiteY4" fmla="*/ 0 h 4805362"/>
              <a:gd name="connsiteX0" fmla="*/ 1135062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1135062 w 4175125"/>
              <a:gd name="connsiteY4" fmla="*/ 0 h 480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125" h="4805362">
                <a:moveTo>
                  <a:pt x="1135062" y="0"/>
                </a:moveTo>
                <a:lnTo>
                  <a:pt x="4175125" y="0"/>
                </a:lnTo>
                <a:lnTo>
                  <a:pt x="4175125" y="4805362"/>
                </a:lnTo>
                <a:lnTo>
                  <a:pt x="0" y="4805362"/>
                </a:lnTo>
                <a:lnTo>
                  <a:pt x="1135062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600"/>
            </a:lvl1pPr>
          </a:lstStyle>
          <a:p>
            <a:endParaRPr lang="da-DK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72000" y="1584000"/>
            <a:ext cx="8864971" cy="4560000"/>
          </a:xfrm>
          <a:custGeom>
            <a:avLst/>
            <a:gdLst>
              <a:gd name="connsiteX0" fmla="*/ 0 w 5050405"/>
              <a:gd name="connsiteY0" fmla="*/ 0 h 3512755"/>
              <a:gd name="connsiteX1" fmla="*/ 5050405 w 5050405"/>
              <a:gd name="connsiteY1" fmla="*/ 0 h 3512755"/>
              <a:gd name="connsiteX2" fmla="*/ 5050405 w 5050405"/>
              <a:gd name="connsiteY2" fmla="*/ 3512755 h 3512755"/>
              <a:gd name="connsiteX3" fmla="*/ 0 w 5050405"/>
              <a:gd name="connsiteY3" fmla="*/ 3512755 h 3512755"/>
              <a:gd name="connsiteX4" fmla="*/ 0 w 5050405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5050405 w 5286262"/>
              <a:gd name="connsiteY2" fmla="*/ 3512755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4442619 w 5286262"/>
              <a:gd name="connsiteY2" fmla="*/ 3476469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21826"/>
              <a:gd name="connsiteX1" fmla="*/ 5286262 w 5286262"/>
              <a:gd name="connsiteY1" fmla="*/ 0 h 3521826"/>
              <a:gd name="connsiteX2" fmla="*/ 4451690 w 5286262"/>
              <a:gd name="connsiteY2" fmla="*/ 3521826 h 3521826"/>
              <a:gd name="connsiteX3" fmla="*/ 0 w 5286262"/>
              <a:gd name="connsiteY3" fmla="*/ 3512755 h 3521826"/>
              <a:gd name="connsiteX4" fmla="*/ 0 w 5286262"/>
              <a:gd name="connsiteY4" fmla="*/ 0 h 3521826"/>
              <a:gd name="connsiteX0" fmla="*/ 0 w 5197362"/>
              <a:gd name="connsiteY0" fmla="*/ 0 h 3521826"/>
              <a:gd name="connsiteX1" fmla="*/ 5197362 w 5197362"/>
              <a:gd name="connsiteY1" fmla="*/ 0 h 3521826"/>
              <a:gd name="connsiteX2" fmla="*/ 4451690 w 5197362"/>
              <a:gd name="connsiteY2" fmla="*/ 3521826 h 3521826"/>
              <a:gd name="connsiteX3" fmla="*/ 0 w 5197362"/>
              <a:gd name="connsiteY3" fmla="*/ 3512755 h 3521826"/>
              <a:gd name="connsiteX4" fmla="*/ 0 w 5197362"/>
              <a:gd name="connsiteY4" fmla="*/ 0 h 3521826"/>
              <a:gd name="connsiteX0" fmla="*/ 0 w 5197362"/>
              <a:gd name="connsiteY0" fmla="*/ 0 h 3512755"/>
              <a:gd name="connsiteX1" fmla="*/ 5197362 w 5197362"/>
              <a:gd name="connsiteY1" fmla="*/ 0 h 3512755"/>
              <a:gd name="connsiteX2" fmla="*/ 4350090 w 5197362"/>
              <a:gd name="connsiteY2" fmla="*/ 3496426 h 3512755"/>
              <a:gd name="connsiteX3" fmla="*/ 0 w 5197362"/>
              <a:gd name="connsiteY3" fmla="*/ 3512755 h 3512755"/>
              <a:gd name="connsiteX4" fmla="*/ 0 w 5197362"/>
              <a:gd name="connsiteY4" fmla="*/ 0 h 3512755"/>
              <a:gd name="connsiteX0" fmla="*/ 0 w 6648728"/>
              <a:gd name="connsiteY0" fmla="*/ 0 h 3512755"/>
              <a:gd name="connsiteX1" fmla="*/ 6648728 w 6648728"/>
              <a:gd name="connsiteY1" fmla="*/ 0 h 3512755"/>
              <a:gd name="connsiteX2" fmla="*/ 4350090 w 6648728"/>
              <a:gd name="connsiteY2" fmla="*/ 3496426 h 3512755"/>
              <a:gd name="connsiteX3" fmla="*/ 0 w 6648728"/>
              <a:gd name="connsiteY3" fmla="*/ 3512755 h 3512755"/>
              <a:gd name="connsiteX4" fmla="*/ 0 w 6648728"/>
              <a:gd name="connsiteY4" fmla="*/ 0 h 3512755"/>
              <a:gd name="connsiteX0" fmla="*/ 0 w 6648728"/>
              <a:gd name="connsiteY0" fmla="*/ 0 h 3527981"/>
              <a:gd name="connsiteX1" fmla="*/ 6648728 w 6648728"/>
              <a:gd name="connsiteY1" fmla="*/ 0 h 3527981"/>
              <a:gd name="connsiteX2" fmla="*/ 5785680 w 6648728"/>
              <a:gd name="connsiteY2" fmla="*/ 3527981 h 3527981"/>
              <a:gd name="connsiteX3" fmla="*/ 0 w 6648728"/>
              <a:gd name="connsiteY3" fmla="*/ 3512755 h 3527981"/>
              <a:gd name="connsiteX4" fmla="*/ 0 w 6648728"/>
              <a:gd name="connsiteY4" fmla="*/ 0 h 3527981"/>
              <a:gd name="connsiteX0" fmla="*/ 0 w 6648728"/>
              <a:gd name="connsiteY0" fmla="*/ 0 h 3512755"/>
              <a:gd name="connsiteX1" fmla="*/ 6648728 w 6648728"/>
              <a:gd name="connsiteY1" fmla="*/ 0 h 3512755"/>
              <a:gd name="connsiteX2" fmla="*/ 5785680 w 6648728"/>
              <a:gd name="connsiteY2" fmla="*/ 3504314 h 3512755"/>
              <a:gd name="connsiteX3" fmla="*/ 0 w 6648728"/>
              <a:gd name="connsiteY3" fmla="*/ 3512755 h 3512755"/>
              <a:gd name="connsiteX4" fmla="*/ 0 w 6648728"/>
              <a:gd name="connsiteY4" fmla="*/ 0 h 3512755"/>
              <a:gd name="connsiteX0" fmla="*/ 0 w 6648728"/>
              <a:gd name="connsiteY0" fmla="*/ 0 h 3527980"/>
              <a:gd name="connsiteX1" fmla="*/ 6648728 w 6648728"/>
              <a:gd name="connsiteY1" fmla="*/ 0 h 3527980"/>
              <a:gd name="connsiteX2" fmla="*/ 5793568 w 6648728"/>
              <a:gd name="connsiteY2" fmla="*/ 3527980 h 3527980"/>
              <a:gd name="connsiteX3" fmla="*/ 0 w 6648728"/>
              <a:gd name="connsiteY3" fmla="*/ 3512755 h 3527980"/>
              <a:gd name="connsiteX4" fmla="*/ 0 w 6648728"/>
              <a:gd name="connsiteY4" fmla="*/ 0 h 352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728" h="3527980">
                <a:moveTo>
                  <a:pt x="0" y="0"/>
                </a:moveTo>
                <a:lnTo>
                  <a:pt x="6648728" y="0"/>
                </a:lnTo>
                <a:lnTo>
                  <a:pt x="5793568" y="3527980"/>
                </a:lnTo>
                <a:lnTo>
                  <a:pt x="0" y="351275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Tx/>
              <a:buSzTx/>
              <a:buFont typeface="Arial"/>
              <a:buNone/>
              <a:tabLst/>
              <a:defRPr sz="2667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da-DK" dirty="0"/>
              <a:t>Klik for at redigere tekst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C7C3710-20CA-47D3-B63D-B93D1AFE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8880000" cy="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96F62031-F169-42A4-9884-826004A8C19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a-DK"/>
              <a:t>26-04-2021</a:t>
            </a:r>
            <a:endParaRPr lang="da-DK" sz="1200" dirty="0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BC1DFE87-D8A2-4BE3-A383-4BD245C1EDC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1200"/>
              <a:t>Webinar om MedComs kommuneprojekter</a:t>
            </a:r>
            <a:endParaRPr lang="da-DK" sz="1200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93054C07-B511-45C8-8873-F691DB12BA3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21443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72000" y="1584000"/>
            <a:ext cx="11040000" cy="45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2667">
                <a:latin typeface="+mn-lt"/>
                <a:cs typeface="Helvetica"/>
              </a:defRPr>
            </a:lvl1pPr>
            <a:lvl2pPr marL="990575" indent="-380990"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523962" indent="-304792">
              <a:buFont typeface="Arial"/>
              <a:buChar char="•"/>
              <a:defRPr sz="2133">
                <a:latin typeface="Helvetica"/>
                <a:cs typeface="Helvetica"/>
              </a:defRPr>
            </a:lvl3pPr>
            <a:lvl4pPr marL="2133547" indent="-304792">
              <a:buFont typeface="Arial"/>
              <a:buChar char="•"/>
              <a:defRPr sz="1867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E8AD1A9-CADD-429C-BBEE-4C96AB9B5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7412150-9B22-4D74-8AA5-A8FE5AAE3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26-04-2021</a:t>
            </a:r>
            <a:endParaRPr lang="da-DK" sz="120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C2AA5FB-07EB-4D69-BA5B-2C863CEBD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z="1200"/>
              <a:t>Webinar om MedComs kommuneprojekter</a:t>
            </a:r>
            <a:endParaRPr lang="da-DK" sz="120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DC21B67F-F083-4FC4-A9F4-68C174F1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719873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4321BF51-C5CA-4D45-B37D-3B45D43E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903559-1AF6-4E62-BA4E-CA1244DCC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000" y="1584000"/>
            <a:ext cx="5424000" cy="45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2667">
                <a:latin typeface="+mn-lt"/>
                <a:cs typeface="Helvetica"/>
              </a:defRPr>
            </a:lvl1pPr>
            <a:lvl2pPr marL="990575" indent="-380990"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523962" indent="-304792">
              <a:buFont typeface="Arial"/>
              <a:buChar char="•"/>
              <a:defRPr sz="2133">
                <a:latin typeface="Helvetica"/>
                <a:cs typeface="Helvetica"/>
              </a:defRPr>
            </a:lvl3pPr>
            <a:lvl4pPr marL="2133547" indent="-304792">
              <a:buFont typeface="Arial"/>
              <a:buChar char="•"/>
              <a:defRPr sz="1867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28289D-20B2-4A93-ACB1-2A8FCFEF15B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88000" y="1584000"/>
            <a:ext cx="5424000" cy="45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2667">
                <a:latin typeface="+mn-lt"/>
                <a:cs typeface="Helvetica"/>
              </a:defRPr>
            </a:lvl1pPr>
            <a:lvl2pPr marL="990575" indent="-380990"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523962" indent="-304792">
              <a:buFont typeface="Arial"/>
              <a:buChar char="•"/>
              <a:defRPr sz="2133">
                <a:latin typeface="Helvetica"/>
                <a:cs typeface="Helvetica"/>
              </a:defRPr>
            </a:lvl3pPr>
            <a:lvl4pPr marL="2133547" indent="-304792">
              <a:buFont typeface="Arial"/>
              <a:buChar char="•"/>
              <a:defRPr sz="1867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673549B-A976-4B37-8B16-5418E5F59E6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26-04-2021</a:t>
            </a:r>
            <a:endParaRPr lang="da-DK" sz="1200" dirty="0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3A31BF11-CEF1-4829-A2D0-F02D3DFFF3D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a-DK" sz="1200"/>
              <a:t>Webinar om MedComs kommuneprojekter</a:t>
            </a:r>
            <a:endParaRPr lang="da-DK" sz="1200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DDDB982B-6F78-4C68-83FA-B8ECE1C842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2096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Tekst + bille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288000" y="1632000"/>
            <a:ext cx="54240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667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72000" y="1632000"/>
            <a:ext cx="5424000" cy="4560000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Font typeface="Arial"/>
              <a:buNone/>
              <a:defRPr sz="2667">
                <a:latin typeface="+mn-lt"/>
                <a:cs typeface="Helvetica"/>
              </a:defRPr>
            </a:lvl1pPr>
            <a:lvl2pPr marL="990575" indent="-380990"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523962" indent="-304792">
              <a:buFont typeface="Arial"/>
              <a:buChar char="•"/>
              <a:defRPr sz="2133">
                <a:latin typeface="Helvetica"/>
                <a:cs typeface="Helvetica"/>
              </a:defRPr>
            </a:lvl3pPr>
            <a:lvl4pPr marL="2133547" indent="-304792">
              <a:buFont typeface="Arial"/>
              <a:buChar char="•"/>
              <a:defRPr sz="1867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4B924DB-C780-4875-B311-A433E3B2F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8ECAFB7-BCD2-4B03-B8B7-2BA405FDE5E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a-DK"/>
              <a:t>26-04-2021</a:t>
            </a:r>
            <a:endParaRPr lang="da-DK" sz="12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FCDABBA4-5D81-4F66-B5ED-46D604E5EAA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1200"/>
              <a:t>Webinar om MedComs kommuneprojekter</a:t>
            </a:r>
            <a:endParaRPr lang="da-DK" sz="120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D2E0041F-B25F-4598-9203-D096C37F471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55353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Tekst + bille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374919" y="1632000"/>
            <a:ext cx="73440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667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2000" y="1632000"/>
            <a:ext cx="3600000" cy="4560000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Font typeface="Arial"/>
              <a:buNone/>
              <a:defRPr sz="2667">
                <a:latin typeface="+mn-lt"/>
                <a:cs typeface="Helvetica"/>
              </a:defRPr>
            </a:lvl1pPr>
            <a:lvl2pPr marL="990575" indent="-380990"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523962" indent="-304792">
              <a:buFont typeface="Arial"/>
              <a:buChar char="•"/>
              <a:defRPr sz="2133">
                <a:latin typeface="Helvetica"/>
                <a:cs typeface="Helvetica"/>
              </a:defRPr>
            </a:lvl3pPr>
            <a:lvl4pPr marL="2133547" indent="-304792">
              <a:buFont typeface="Arial"/>
              <a:buChar char="•"/>
              <a:defRPr sz="1867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7403EB0-DBA9-4FE7-9E84-269CFDFD6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AFD4C78-8899-4EC6-91CE-9B341254F65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a-DK"/>
              <a:t>26-04-2021</a:t>
            </a:r>
            <a:endParaRPr lang="da-DK" sz="12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76AAAA17-4CE2-434F-82E5-0DF34EACEBA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1200"/>
              <a:t>Webinar om MedComs kommuneprojekter</a:t>
            </a:r>
            <a:endParaRPr lang="da-DK" sz="1200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F924AE12-CE6A-437D-897C-D804FD540C9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77338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billeder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288000" y="1632000"/>
            <a:ext cx="54240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0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72000" y="1632000"/>
            <a:ext cx="54240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0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2ED46CC-6242-47F1-97A1-6AB8283F7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F0A1862-32B4-4179-864E-265E8E7A2A5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da-DK"/>
              <a:t>26-04-2021</a:t>
            </a:r>
            <a:endParaRPr lang="da-DK" sz="120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88F5E2C-E745-401D-AAC3-F11018C956A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a-DK" sz="1200"/>
              <a:t>Webinar om MedComs kommuneprojekter</a:t>
            </a:r>
            <a:endParaRPr lang="da-DK" sz="1200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58F6D0E-78C8-41CB-BC49-CE2D421686A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964674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Overskrift +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72000" y="1632000"/>
            <a:ext cx="11040000" cy="45600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67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4E4B35E-A97B-4A40-BA82-A9B1338AE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5E568026-6B4F-435F-9D8A-F9CFF65881D2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da-DK"/>
              <a:t>26-04-2021</a:t>
            </a:r>
            <a:endParaRPr lang="da-DK" sz="12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FAE32597-1E67-4B1F-AD41-19A1E574225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a-DK" sz="1200"/>
              <a:t>Webinar om MedComs kommuneprojekter</a:t>
            </a:r>
            <a:endParaRPr lang="da-DK" sz="120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7DAB316A-3B4E-4083-8E40-848B9DDF328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79103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A620418-ACB6-47D5-AEAC-2BFD930629EA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E34A431-FE01-40BD-8691-F16C4B665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B701981-157D-4904-AD87-4D2430CA9BF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2BD6EA9-0E38-457C-9F54-A8B38EA13AB1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6A55CC62-0E36-4EB9-9A1C-E8B6B01645D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1200"/>
              <a:t>Evt. tekst i sidefod</a:t>
            </a:r>
            <a:endParaRPr lang="da-DK" sz="120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C1415B2E-9FD7-4DE0-9E10-70C12BF1522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9588A851-5250-4E37-990C-4826EA6C302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72000" y="1584000"/>
            <a:ext cx="11040000" cy="4560000"/>
          </a:xfrm>
        </p:spPr>
        <p:txBody>
          <a:bodyPr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3702465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Bull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2" name="Rectangle 12">
            <a:extLst>
              <a:ext uri="{FF2B5EF4-FFF2-40B4-BE49-F238E27FC236}">
                <a16:creationId xmlns:a16="http://schemas.microsoft.com/office/drawing/2014/main" id="{E8518895-F195-4AC2-B61E-13DDACADC3C1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77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51B2DF4E-C8EC-445A-BB1C-DDF26251F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A6D366AB-66C7-4DF5-8905-1609976221D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a-DK"/>
              <a:t>26-04-2021</a:t>
            </a:r>
            <a:endParaRPr lang="da-DK" sz="12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C9F2AF64-6D07-4171-9FC4-5FED0087F92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1200"/>
              <a:t>Webinar om MedComs kommuneprojekter</a:t>
            </a:r>
            <a:endParaRPr lang="da-DK" sz="1200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A3B8FA74-A05D-4D4A-ACB3-8B5348A81D5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8DD8F9B6-68EE-4D99-B7B8-4AEDA2C99FD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72000" y="1583999"/>
            <a:ext cx="11040000" cy="45600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8175616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Blå / Sto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dcom_bg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7"/>
          <a:stretch/>
        </p:blipFill>
        <p:spPr>
          <a:xfrm>
            <a:off x="1" y="463759"/>
            <a:ext cx="12192000" cy="6416819"/>
          </a:xfrm>
          <a:prstGeom prst="rect">
            <a:avLst/>
          </a:prstGeom>
        </p:spPr>
      </p:pic>
      <p:sp>
        <p:nvSpPr>
          <p:cNvPr id="2" name="Rectangle 8">
            <a:extLst>
              <a:ext uri="{FF2B5EF4-FFF2-40B4-BE49-F238E27FC236}">
                <a16:creationId xmlns:a16="http://schemas.microsoft.com/office/drawing/2014/main" id="{F44C2B17-32AA-4622-84A6-D42D3EC27696}"/>
              </a:ext>
            </a:extLst>
          </p:cNvPr>
          <p:cNvSpPr/>
          <p:nvPr userDrawn="1"/>
        </p:nvSpPr>
        <p:spPr>
          <a:xfrm>
            <a:off x="5856000" y="4272000"/>
            <a:ext cx="480000" cy="48000"/>
          </a:xfrm>
          <a:prstGeom prst="rect">
            <a:avLst/>
          </a:prstGeom>
          <a:solidFill>
            <a:srgbClr val="43C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7C9867A-1073-471D-B31B-7232F070B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00" y="864000"/>
            <a:ext cx="11184000" cy="3216000"/>
          </a:xfrm>
        </p:spPr>
        <p:txBody>
          <a:bodyPr anchor="b"/>
          <a:lstStyle>
            <a:lvl1pPr algn="ctr">
              <a:lnSpc>
                <a:spcPct val="90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900391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Blå / Mediu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dcom_bg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7"/>
          <a:stretch/>
        </p:blipFill>
        <p:spPr>
          <a:xfrm>
            <a:off x="1" y="463759"/>
            <a:ext cx="12192000" cy="6416819"/>
          </a:xfrm>
          <a:prstGeom prst="rect">
            <a:avLst/>
          </a:prstGeom>
        </p:spPr>
      </p:pic>
      <p:sp>
        <p:nvSpPr>
          <p:cNvPr id="2" name="Rectangle 8">
            <a:extLst>
              <a:ext uri="{FF2B5EF4-FFF2-40B4-BE49-F238E27FC236}">
                <a16:creationId xmlns:a16="http://schemas.microsoft.com/office/drawing/2014/main" id="{F44C2B17-32AA-4622-84A6-D42D3EC27696}"/>
              </a:ext>
            </a:extLst>
          </p:cNvPr>
          <p:cNvSpPr/>
          <p:nvPr userDrawn="1"/>
        </p:nvSpPr>
        <p:spPr>
          <a:xfrm>
            <a:off x="5856000" y="4272000"/>
            <a:ext cx="480000" cy="48000"/>
          </a:xfrm>
          <a:prstGeom prst="rect">
            <a:avLst/>
          </a:prstGeom>
          <a:solidFill>
            <a:srgbClr val="43C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7C9867A-1073-471D-B31B-7232F070B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00" y="864000"/>
            <a:ext cx="11184000" cy="3216000"/>
          </a:xfrm>
        </p:spPr>
        <p:txBody>
          <a:bodyPr anchor="b"/>
          <a:lstStyle>
            <a:lvl1pPr algn="ctr">
              <a:lnSpc>
                <a:spcPct val="80000"/>
              </a:lnSpc>
              <a:defRPr sz="3733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3037827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Grå / Sto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bg_test_grey_wide.png">
            <a:extLst>
              <a:ext uri="{FF2B5EF4-FFF2-40B4-BE49-F238E27FC236}">
                <a16:creationId xmlns:a16="http://schemas.microsoft.com/office/drawing/2014/main" id="{1F499721-5E10-4DBF-873F-E5ED95880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1" y="452913"/>
            <a:ext cx="12219268" cy="6427665"/>
          </a:xfrm>
          <a:prstGeom prst="rect">
            <a:avLst/>
          </a:prstGeom>
        </p:spPr>
      </p:pic>
      <p:sp>
        <p:nvSpPr>
          <p:cNvPr id="4" name="Rectangle 12">
            <a:extLst>
              <a:ext uri="{FF2B5EF4-FFF2-40B4-BE49-F238E27FC236}">
                <a16:creationId xmlns:a16="http://schemas.microsoft.com/office/drawing/2014/main" id="{74F105BF-37D0-4941-B527-40866D18B795}"/>
              </a:ext>
            </a:extLst>
          </p:cNvPr>
          <p:cNvSpPr/>
          <p:nvPr userDrawn="1"/>
        </p:nvSpPr>
        <p:spPr>
          <a:xfrm>
            <a:off x="5616000" y="4272000"/>
            <a:ext cx="480000" cy="48000"/>
          </a:xfrm>
          <a:prstGeom prst="rect">
            <a:avLst/>
          </a:prstGeom>
          <a:solidFill>
            <a:srgbClr val="077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7C9867A-1073-471D-B31B-7232F070B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00" y="864000"/>
            <a:ext cx="11184000" cy="32160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9103665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Grå / Mediu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bg_test_grey_wide.png">
            <a:extLst>
              <a:ext uri="{FF2B5EF4-FFF2-40B4-BE49-F238E27FC236}">
                <a16:creationId xmlns:a16="http://schemas.microsoft.com/office/drawing/2014/main" id="{1F499721-5E10-4DBF-873F-E5ED95880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1" y="452913"/>
            <a:ext cx="12219268" cy="6427665"/>
          </a:xfrm>
          <a:prstGeom prst="rect">
            <a:avLst/>
          </a:prstGeom>
        </p:spPr>
      </p:pic>
      <p:sp>
        <p:nvSpPr>
          <p:cNvPr id="4" name="Rectangle 12">
            <a:extLst>
              <a:ext uri="{FF2B5EF4-FFF2-40B4-BE49-F238E27FC236}">
                <a16:creationId xmlns:a16="http://schemas.microsoft.com/office/drawing/2014/main" id="{74F105BF-37D0-4941-B527-40866D18B795}"/>
              </a:ext>
            </a:extLst>
          </p:cNvPr>
          <p:cNvSpPr/>
          <p:nvPr userDrawn="1"/>
        </p:nvSpPr>
        <p:spPr>
          <a:xfrm>
            <a:off x="5616000" y="4272000"/>
            <a:ext cx="480000" cy="48000"/>
          </a:xfrm>
          <a:prstGeom prst="rect">
            <a:avLst/>
          </a:prstGeom>
          <a:solidFill>
            <a:srgbClr val="077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7C9867A-1073-471D-B31B-7232F070B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00" y="864000"/>
            <a:ext cx="11184000" cy="3216000"/>
          </a:xfrm>
        </p:spPr>
        <p:txBody>
          <a:bodyPr anchor="b"/>
          <a:lstStyle>
            <a:lvl1pPr algn="ctr">
              <a:lnSpc>
                <a:spcPct val="80000"/>
              </a:lnSpc>
              <a:defRPr sz="3733"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5515125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625168" y="461435"/>
            <a:ext cx="5566833" cy="6407149"/>
          </a:xfrm>
          <a:custGeom>
            <a:avLst/>
            <a:gdLst>
              <a:gd name="connsiteX0" fmla="*/ 0 w 3190875"/>
              <a:gd name="connsiteY0" fmla="*/ 0 h 4805362"/>
              <a:gd name="connsiteX1" fmla="*/ 3190875 w 3190875"/>
              <a:gd name="connsiteY1" fmla="*/ 0 h 4805362"/>
              <a:gd name="connsiteX2" fmla="*/ 3190875 w 3190875"/>
              <a:gd name="connsiteY2" fmla="*/ 4805362 h 4805362"/>
              <a:gd name="connsiteX3" fmla="*/ 0 w 3190875"/>
              <a:gd name="connsiteY3" fmla="*/ 4805362 h 4805362"/>
              <a:gd name="connsiteX4" fmla="*/ 0 w 3190875"/>
              <a:gd name="connsiteY4" fmla="*/ 0 h 4805362"/>
              <a:gd name="connsiteX0" fmla="*/ 984250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984250 w 4175125"/>
              <a:gd name="connsiteY4" fmla="*/ 0 h 4805362"/>
              <a:gd name="connsiteX0" fmla="*/ 1135062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1135062 w 4175125"/>
              <a:gd name="connsiteY4" fmla="*/ 0 h 480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125" h="4805362">
                <a:moveTo>
                  <a:pt x="1135062" y="0"/>
                </a:moveTo>
                <a:lnTo>
                  <a:pt x="4175125" y="0"/>
                </a:lnTo>
                <a:lnTo>
                  <a:pt x="4175125" y="4805362"/>
                </a:lnTo>
                <a:lnTo>
                  <a:pt x="0" y="4805362"/>
                </a:lnTo>
                <a:lnTo>
                  <a:pt x="1135062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600"/>
            </a:lvl1pPr>
          </a:lstStyle>
          <a:p>
            <a:endParaRPr lang="da-DK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672000" y="1584000"/>
            <a:ext cx="6720000" cy="4560000"/>
          </a:xfrm>
          <a:custGeom>
            <a:avLst/>
            <a:gdLst>
              <a:gd name="connsiteX0" fmla="*/ 0 w 5050405"/>
              <a:gd name="connsiteY0" fmla="*/ 0 h 3512755"/>
              <a:gd name="connsiteX1" fmla="*/ 5050405 w 5050405"/>
              <a:gd name="connsiteY1" fmla="*/ 0 h 3512755"/>
              <a:gd name="connsiteX2" fmla="*/ 5050405 w 5050405"/>
              <a:gd name="connsiteY2" fmla="*/ 3512755 h 3512755"/>
              <a:gd name="connsiteX3" fmla="*/ 0 w 5050405"/>
              <a:gd name="connsiteY3" fmla="*/ 3512755 h 3512755"/>
              <a:gd name="connsiteX4" fmla="*/ 0 w 5050405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5050405 w 5286262"/>
              <a:gd name="connsiteY2" fmla="*/ 3512755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4442619 w 5286262"/>
              <a:gd name="connsiteY2" fmla="*/ 3476469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21826"/>
              <a:gd name="connsiteX1" fmla="*/ 5286262 w 5286262"/>
              <a:gd name="connsiteY1" fmla="*/ 0 h 3521826"/>
              <a:gd name="connsiteX2" fmla="*/ 4451690 w 5286262"/>
              <a:gd name="connsiteY2" fmla="*/ 3521826 h 3521826"/>
              <a:gd name="connsiteX3" fmla="*/ 0 w 5286262"/>
              <a:gd name="connsiteY3" fmla="*/ 3512755 h 3521826"/>
              <a:gd name="connsiteX4" fmla="*/ 0 w 5286262"/>
              <a:gd name="connsiteY4" fmla="*/ 0 h 3521826"/>
              <a:gd name="connsiteX0" fmla="*/ 0 w 5197362"/>
              <a:gd name="connsiteY0" fmla="*/ 0 h 3521826"/>
              <a:gd name="connsiteX1" fmla="*/ 5197362 w 5197362"/>
              <a:gd name="connsiteY1" fmla="*/ 0 h 3521826"/>
              <a:gd name="connsiteX2" fmla="*/ 4451690 w 5197362"/>
              <a:gd name="connsiteY2" fmla="*/ 3521826 h 3521826"/>
              <a:gd name="connsiteX3" fmla="*/ 0 w 5197362"/>
              <a:gd name="connsiteY3" fmla="*/ 3512755 h 3521826"/>
              <a:gd name="connsiteX4" fmla="*/ 0 w 5197362"/>
              <a:gd name="connsiteY4" fmla="*/ 0 h 3521826"/>
              <a:gd name="connsiteX0" fmla="*/ 0 w 5197362"/>
              <a:gd name="connsiteY0" fmla="*/ 0 h 3512755"/>
              <a:gd name="connsiteX1" fmla="*/ 5197362 w 5197362"/>
              <a:gd name="connsiteY1" fmla="*/ 0 h 3512755"/>
              <a:gd name="connsiteX2" fmla="*/ 4350090 w 5197362"/>
              <a:gd name="connsiteY2" fmla="*/ 3496426 h 3512755"/>
              <a:gd name="connsiteX3" fmla="*/ 0 w 5197362"/>
              <a:gd name="connsiteY3" fmla="*/ 3512755 h 3512755"/>
              <a:gd name="connsiteX4" fmla="*/ 0 w 5197362"/>
              <a:gd name="connsiteY4" fmla="*/ 0 h 351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7362" h="3512755">
                <a:moveTo>
                  <a:pt x="0" y="0"/>
                </a:moveTo>
                <a:lnTo>
                  <a:pt x="5197362" y="0"/>
                </a:lnTo>
                <a:lnTo>
                  <a:pt x="4350090" y="3496426"/>
                </a:lnTo>
                <a:lnTo>
                  <a:pt x="0" y="351275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Tx/>
              <a:buSzTx/>
              <a:buFont typeface="Arial"/>
              <a:buNone/>
              <a:tabLst/>
              <a:defRPr sz="2667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9C9772E-2068-494E-B749-C166B80CD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0"/>
            <a:ext cx="672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58B5E095-5CAC-4621-8F3D-B9D2AE29016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21D5512-F09E-47BB-BBD9-A22B0F828765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C33F034E-C030-48F4-883F-B030638D789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920000" y="6384000"/>
            <a:ext cx="4608000" cy="288000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da-DK"/>
              <a:t>Evt. tekst i sidefod</a:t>
            </a:r>
            <a:endParaRPr lang="da-DK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E97485F3-9C6D-4324-AC2C-F7F9AF873A9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386794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Lill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487836" y="461435"/>
            <a:ext cx="5566833" cy="6407149"/>
          </a:xfrm>
          <a:custGeom>
            <a:avLst/>
            <a:gdLst>
              <a:gd name="connsiteX0" fmla="*/ 0 w 3190875"/>
              <a:gd name="connsiteY0" fmla="*/ 0 h 4805362"/>
              <a:gd name="connsiteX1" fmla="*/ 3190875 w 3190875"/>
              <a:gd name="connsiteY1" fmla="*/ 0 h 4805362"/>
              <a:gd name="connsiteX2" fmla="*/ 3190875 w 3190875"/>
              <a:gd name="connsiteY2" fmla="*/ 4805362 h 4805362"/>
              <a:gd name="connsiteX3" fmla="*/ 0 w 3190875"/>
              <a:gd name="connsiteY3" fmla="*/ 4805362 h 4805362"/>
              <a:gd name="connsiteX4" fmla="*/ 0 w 3190875"/>
              <a:gd name="connsiteY4" fmla="*/ 0 h 4805362"/>
              <a:gd name="connsiteX0" fmla="*/ 984250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984250 w 4175125"/>
              <a:gd name="connsiteY4" fmla="*/ 0 h 4805362"/>
              <a:gd name="connsiteX0" fmla="*/ 1135062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1135062 w 4175125"/>
              <a:gd name="connsiteY4" fmla="*/ 0 h 480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125" h="4805362">
                <a:moveTo>
                  <a:pt x="1135062" y="0"/>
                </a:moveTo>
                <a:lnTo>
                  <a:pt x="4175125" y="0"/>
                </a:lnTo>
                <a:lnTo>
                  <a:pt x="4175125" y="4805362"/>
                </a:lnTo>
                <a:lnTo>
                  <a:pt x="0" y="4805362"/>
                </a:lnTo>
                <a:lnTo>
                  <a:pt x="1135062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600"/>
            </a:lvl1pPr>
          </a:lstStyle>
          <a:p>
            <a:endParaRPr lang="da-DK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72000" y="1584000"/>
            <a:ext cx="8640000" cy="4560000"/>
          </a:xfrm>
          <a:custGeom>
            <a:avLst/>
            <a:gdLst>
              <a:gd name="connsiteX0" fmla="*/ 0 w 5050405"/>
              <a:gd name="connsiteY0" fmla="*/ 0 h 3512755"/>
              <a:gd name="connsiteX1" fmla="*/ 5050405 w 5050405"/>
              <a:gd name="connsiteY1" fmla="*/ 0 h 3512755"/>
              <a:gd name="connsiteX2" fmla="*/ 5050405 w 5050405"/>
              <a:gd name="connsiteY2" fmla="*/ 3512755 h 3512755"/>
              <a:gd name="connsiteX3" fmla="*/ 0 w 5050405"/>
              <a:gd name="connsiteY3" fmla="*/ 3512755 h 3512755"/>
              <a:gd name="connsiteX4" fmla="*/ 0 w 5050405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5050405 w 5286262"/>
              <a:gd name="connsiteY2" fmla="*/ 3512755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4442619 w 5286262"/>
              <a:gd name="connsiteY2" fmla="*/ 3476469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21826"/>
              <a:gd name="connsiteX1" fmla="*/ 5286262 w 5286262"/>
              <a:gd name="connsiteY1" fmla="*/ 0 h 3521826"/>
              <a:gd name="connsiteX2" fmla="*/ 4451690 w 5286262"/>
              <a:gd name="connsiteY2" fmla="*/ 3521826 h 3521826"/>
              <a:gd name="connsiteX3" fmla="*/ 0 w 5286262"/>
              <a:gd name="connsiteY3" fmla="*/ 3512755 h 3521826"/>
              <a:gd name="connsiteX4" fmla="*/ 0 w 5286262"/>
              <a:gd name="connsiteY4" fmla="*/ 0 h 3521826"/>
              <a:gd name="connsiteX0" fmla="*/ 0 w 5197362"/>
              <a:gd name="connsiteY0" fmla="*/ 0 h 3521826"/>
              <a:gd name="connsiteX1" fmla="*/ 5197362 w 5197362"/>
              <a:gd name="connsiteY1" fmla="*/ 0 h 3521826"/>
              <a:gd name="connsiteX2" fmla="*/ 4451690 w 5197362"/>
              <a:gd name="connsiteY2" fmla="*/ 3521826 h 3521826"/>
              <a:gd name="connsiteX3" fmla="*/ 0 w 5197362"/>
              <a:gd name="connsiteY3" fmla="*/ 3512755 h 3521826"/>
              <a:gd name="connsiteX4" fmla="*/ 0 w 5197362"/>
              <a:gd name="connsiteY4" fmla="*/ 0 h 3521826"/>
              <a:gd name="connsiteX0" fmla="*/ 0 w 5197362"/>
              <a:gd name="connsiteY0" fmla="*/ 0 h 3512755"/>
              <a:gd name="connsiteX1" fmla="*/ 5197362 w 5197362"/>
              <a:gd name="connsiteY1" fmla="*/ 0 h 3512755"/>
              <a:gd name="connsiteX2" fmla="*/ 4350090 w 5197362"/>
              <a:gd name="connsiteY2" fmla="*/ 3496426 h 3512755"/>
              <a:gd name="connsiteX3" fmla="*/ 0 w 5197362"/>
              <a:gd name="connsiteY3" fmla="*/ 3512755 h 3512755"/>
              <a:gd name="connsiteX4" fmla="*/ 0 w 5197362"/>
              <a:gd name="connsiteY4" fmla="*/ 0 h 3512755"/>
              <a:gd name="connsiteX0" fmla="*/ 0 w 6648728"/>
              <a:gd name="connsiteY0" fmla="*/ 0 h 3512755"/>
              <a:gd name="connsiteX1" fmla="*/ 6648728 w 6648728"/>
              <a:gd name="connsiteY1" fmla="*/ 0 h 3512755"/>
              <a:gd name="connsiteX2" fmla="*/ 4350090 w 6648728"/>
              <a:gd name="connsiteY2" fmla="*/ 3496426 h 3512755"/>
              <a:gd name="connsiteX3" fmla="*/ 0 w 6648728"/>
              <a:gd name="connsiteY3" fmla="*/ 3512755 h 3512755"/>
              <a:gd name="connsiteX4" fmla="*/ 0 w 6648728"/>
              <a:gd name="connsiteY4" fmla="*/ 0 h 3512755"/>
              <a:gd name="connsiteX0" fmla="*/ 0 w 6648728"/>
              <a:gd name="connsiteY0" fmla="*/ 0 h 3527981"/>
              <a:gd name="connsiteX1" fmla="*/ 6648728 w 6648728"/>
              <a:gd name="connsiteY1" fmla="*/ 0 h 3527981"/>
              <a:gd name="connsiteX2" fmla="*/ 5785680 w 6648728"/>
              <a:gd name="connsiteY2" fmla="*/ 3527981 h 3527981"/>
              <a:gd name="connsiteX3" fmla="*/ 0 w 6648728"/>
              <a:gd name="connsiteY3" fmla="*/ 3512755 h 3527981"/>
              <a:gd name="connsiteX4" fmla="*/ 0 w 6648728"/>
              <a:gd name="connsiteY4" fmla="*/ 0 h 3527981"/>
              <a:gd name="connsiteX0" fmla="*/ 0 w 6648728"/>
              <a:gd name="connsiteY0" fmla="*/ 0 h 3512755"/>
              <a:gd name="connsiteX1" fmla="*/ 6648728 w 6648728"/>
              <a:gd name="connsiteY1" fmla="*/ 0 h 3512755"/>
              <a:gd name="connsiteX2" fmla="*/ 5785680 w 6648728"/>
              <a:gd name="connsiteY2" fmla="*/ 3504314 h 3512755"/>
              <a:gd name="connsiteX3" fmla="*/ 0 w 6648728"/>
              <a:gd name="connsiteY3" fmla="*/ 3512755 h 3512755"/>
              <a:gd name="connsiteX4" fmla="*/ 0 w 6648728"/>
              <a:gd name="connsiteY4" fmla="*/ 0 h 3512755"/>
              <a:gd name="connsiteX0" fmla="*/ 0 w 6648728"/>
              <a:gd name="connsiteY0" fmla="*/ 0 h 3527980"/>
              <a:gd name="connsiteX1" fmla="*/ 6648728 w 6648728"/>
              <a:gd name="connsiteY1" fmla="*/ 0 h 3527980"/>
              <a:gd name="connsiteX2" fmla="*/ 5793568 w 6648728"/>
              <a:gd name="connsiteY2" fmla="*/ 3527980 h 3527980"/>
              <a:gd name="connsiteX3" fmla="*/ 0 w 6648728"/>
              <a:gd name="connsiteY3" fmla="*/ 3512755 h 3527980"/>
              <a:gd name="connsiteX4" fmla="*/ 0 w 6648728"/>
              <a:gd name="connsiteY4" fmla="*/ 0 h 352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728" h="3527980">
                <a:moveTo>
                  <a:pt x="0" y="0"/>
                </a:moveTo>
                <a:lnTo>
                  <a:pt x="6648728" y="0"/>
                </a:lnTo>
                <a:lnTo>
                  <a:pt x="5793568" y="3527980"/>
                </a:lnTo>
                <a:lnTo>
                  <a:pt x="0" y="351275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Tx/>
              <a:buSzTx/>
              <a:buFont typeface="Arial"/>
              <a:buNone/>
              <a:tabLst/>
              <a:defRPr sz="2667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da-DK" dirty="0"/>
              <a:t>Klik for at redigere tekst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F2B2473-C149-497A-963D-9B210133C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0"/>
            <a:ext cx="864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5E02674-6D40-4577-9645-8903B762312F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7E31DCC0-A743-4F17-A541-E5976577A58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AFA130C-48AD-4CF7-8E13-B27E399E37F8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B9AE2942-C830-479D-8524-131452E3C2D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algn="l">
              <a:defRPr/>
            </a:lvl1pPr>
          </a:lstStyle>
          <a:p>
            <a:pPr algn="l"/>
            <a:r>
              <a:rPr lang="da-DK"/>
              <a:t>Evt. tekst i sidefod</a:t>
            </a:r>
            <a:endParaRPr lang="da-DK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CC1EABB3-17B5-4DEE-92E5-9435EB64247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910311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A620418-ACB6-47D5-AEAC-2BFD930629EA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E34A431-FE01-40BD-8691-F16C4B665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B701981-157D-4904-AD87-4D2430CA9BF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808D69A-B159-414A-97F2-E275D4167E6D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6A55CC62-0E36-4EB9-9A1C-E8B6B01645D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1200"/>
              <a:t>Evt. tekst i sidefod</a:t>
            </a:r>
            <a:endParaRPr lang="da-DK" sz="120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C1415B2E-9FD7-4DE0-9E10-70C12BF1522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9588A851-5250-4E37-990C-4826EA6C302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72000" y="1584000"/>
            <a:ext cx="11040000" cy="4560000"/>
          </a:xfrm>
        </p:spPr>
        <p:txBody>
          <a:bodyPr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2057591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dd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72000" y="1584000"/>
            <a:ext cx="11040000" cy="4560000"/>
          </a:xfrm>
          <a:prstGeom prst="rect">
            <a:avLst/>
          </a:prstGeom>
        </p:spPr>
        <p:txBody>
          <a:bodyPr numCol="2">
            <a:normAutofit/>
          </a:bodyPr>
          <a:lstStyle>
            <a:lvl1pPr marL="0" indent="0">
              <a:buFont typeface="Arial"/>
              <a:buNone/>
              <a:defRPr sz="2667">
                <a:latin typeface="+mn-lt"/>
                <a:cs typeface="Helvetica"/>
              </a:defRPr>
            </a:lvl1pPr>
            <a:lvl2pPr marL="990575" indent="-380990"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523962" indent="-304792">
              <a:buFont typeface="Arial"/>
              <a:buChar char="•"/>
              <a:defRPr sz="2133">
                <a:latin typeface="Helvetica"/>
                <a:cs typeface="Helvetica"/>
              </a:defRPr>
            </a:lvl3pPr>
            <a:lvl4pPr marL="2133547" indent="-304792">
              <a:buFont typeface="Arial"/>
              <a:buChar char="•"/>
              <a:defRPr sz="1867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2625233-99E3-43E4-A04E-49C7979C0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B9856D3-E4AE-46AE-8951-38E89BEA6181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0E1B6B07-2372-47DB-9CA0-40A7B860A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44105-617C-46B0-A0E8-2A8575F22062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34CAFC7F-11AB-4BE0-BC87-D9450D6F6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z="1200"/>
              <a:t>Evt. tekst i sidefod</a:t>
            </a:r>
            <a:endParaRPr lang="da-DK" sz="1200" dirty="0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FCBFF91D-1CC4-4F66-BD20-880EF3687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01348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22ABF77E-DC0A-4A4E-B660-14437EEAB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1B1B34C-BC59-4844-A0DA-D4F008D697EE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Pladsholder til dato 14">
            <a:extLst>
              <a:ext uri="{FF2B5EF4-FFF2-40B4-BE49-F238E27FC236}">
                <a16:creationId xmlns:a16="http://schemas.microsoft.com/office/drawing/2014/main" id="{362F3620-BE9B-456E-95AA-0822021EC6A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050720E-3285-4BDE-BA15-A036024E9013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16" name="Pladsholder til sidefod 15">
            <a:extLst>
              <a:ext uri="{FF2B5EF4-FFF2-40B4-BE49-F238E27FC236}">
                <a16:creationId xmlns:a16="http://schemas.microsoft.com/office/drawing/2014/main" id="{FA6FB225-C285-4BCD-817F-91B3A64842B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a-DK" sz="1200"/>
              <a:t>Evt. tekst i sidefod</a:t>
            </a:r>
            <a:endParaRPr lang="da-DK" sz="1200" dirty="0"/>
          </a:p>
        </p:txBody>
      </p:sp>
      <p:sp>
        <p:nvSpPr>
          <p:cNvPr id="17" name="Pladsholder til slidenummer 16">
            <a:extLst>
              <a:ext uri="{FF2B5EF4-FFF2-40B4-BE49-F238E27FC236}">
                <a16:creationId xmlns:a16="http://schemas.microsoft.com/office/drawing/2014/main" id="{73C18F37-8FBA-4826-A1A1-795E55862B7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Pladsholder til indhold 18">
            <a:extLst>
              <a:ext uri="{FF2B5EF4-FFF2-40B4-BE49-F238E27FC236}">
                <a16:creationId xmlns:a16="http://schemas.microsoft.com/office/drawing/2014/main" id="{1C5E0349-16EB-44E8-8AD4-0F169CFBD77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2000" y="1584513"/>
            <a:ext cx="5424000" cy="45600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0" name="Pladsholder til indhold 18">
            <a:extLst>
              <a:ext uri="{FF2B5EF4-FFF2-40B4-BE49-F238E27FC236}">
                <a16:creationId xmlns:a16="http://schemas.microsoft.com/office/drawing/2014/main" id="{B0DADD3A-00E7-4096-AADB-97064BEF643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88000" y="1584000"/>
            <a:ext cx="5424000" cy="45600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5375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dd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72000" y="1584000"/>
            <a:ext cx="11040000" cy="4560000"/>
          </a:xfrm>
          <a:prstGeom prst="rect">
            <a:avLst/>
          </a:prstGeom>
        </p:spPr>
        <p:txBody>
          <a:bodyPr numCol="2">
            <a:normAutofit/>
          </a:bodyPr>
          <a:lstStyle>
            <a:lvl1pPr marL="0" indent="0">
              <a:buFont typeface="Arial"/>
              <a:buNone/>
              <a:defRPr sz="2667">
                <a:latin typeface="+mn-lt"/>
                <a:cs typeface="Helvetica"/>
              </a:defRPr>
            </a:lvl1pPr>
            <a:lvl2pPr marL="990575" indent="-380990"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523962" indent="-304792">
              <a:buFont typeface="Arial"/>
              <a:buChar char="•"/>
              <a:defRPr sz="2133">
                <a:latin typeface="Helvetica"/>
                <a:cs typeface="Helvetica"/>
              </a:defRPr>
            </a:lvl3pPr>
            <a:lvl4pPr marL="2133547" indent="-304792">
              <a:buFont typeface="Arial"/>
              <a:buChar char="•"/>
              <a:defRPr sz="1867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2625233-99E3-43E4-A04E-49C7979C0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B9856D3-E4AE-46AE-8951-38E89BEA6181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0E1B6B07-2372-47DB-9CA0-40A7B860A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43DA-EAC2-4891-AB2C-D82709B4D8C7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34CAFC7F-11AB-4BE0-BC87-D9450D6F6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z="1200"/>
              <a:t>Evt. tekst i sidefod</a:t>
            </a:r>
            <a:endParaRPr lang="da-DK" sz="1200" dirty="0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FCBFF91D-1CC4-4F66-BD20-880EF3687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88043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Tekst + bille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288000" y="1584000"/>
            <a:ext cx="54240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667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72000" y="1584000"/>
            <a:ext cx="5424000" cy="4560000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Font typeface="Arial"/>
              <a:buNone/>
              <a:defRPr sz="2667">
                <a:latin typeface="+mn-lt"/>
                <a:cs typeface="Helvetica"/>
              </a:defRPr>
            </a:lvl1pPr>
            <a:lvl2pPr marL="990575" indent="-380990"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523962" indent="-304792">
              <a:buFont typeface="Arial"/>
              <a:buChar char="•"/>
              <a:defRPr sz="2133">
                <a:latin typeface="Helvetica"/>
                <a:cs typeface="Helvetica"/>
              </a:defRPr>
            </a:lvl3pPr>
            <a:lvl4pPr marL="2133547" indent="-304792">
              <a:buFont typeface="Arial"/>
              <a:buChar char="•"/>
              <a:defRPr sz="1867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FA10DB2-5664-4D06-B6C1-BD1CD8D1FD97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FECCA1A-EF7E-45D5-B02D-43442FF45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38C2D0EB-314B-40BC-82F4-D67123AEA57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8BAC28D-D42A-438B-8EAC-6DC59D2DEC12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ACB6A486-F33E-4908-B4DB-1026296D637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1200"/>
              <a:t>Evt. tekst i sidefod</a:t>
            </a:r>
            <a:endParaRPr lang="da-DK" sz="120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808D3C0C-D78F-4405-9276-AF61BA64699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758038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Tekst + bille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374921" y="1584000"/>
            <a:ext cx="73367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667">
                <a:latin typeface="+mn-lt"/>
                <a:cs typeface="Helvetica" panose="020B0604020202020204" pitchFamily="34" charset="0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2000" y="1584000"/>
            <a:ext cx="3600000" cy="4560000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Font typeface="Arial"/>
              <a:buNone/>
              <a:defRPr sz="2667">
                <a:latin typeface="+mn-lt"/>
                <a:cs typeface="Helvetica" panose="020B0604020202020204" pitchFamily="34" charset="0"/>
              </a:defRPr>
            </a:lvl1pPr>
            <a:lvl2pPr marL="990575" indent="-380990"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523962" indent="-304792">
              <a:buFont typeface="Arial"/>
              <a:buChar char="•"/>
              <a:defRPr sz="2133">
                <a:latin typeface="Helvetica"/>
                <a:cs typeface="Helvetica"/>
              </a:defRPr>
            </a:lvl3pPr>
            <a:lvl4pPr marL="2133547" indent="-304792">
              <a:buFont typeface="Arial"/>
              <a:buChar char="•"/>
              <a:defRPr sz="1867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CD82518-1C9C-4C56-91BF-57E0EFBB64D3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9D253DA-BA6F-49C1-B5C3-5F30F9D19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59AF117-C962-42C3-B607-0DA5F68D1A7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DB00D30-B1BC-46D3-B13B-3B8DE8FFD9D2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872E65D-371D-467C-B8A6-176E1F47BCD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1200"/>
              <a:t>Evt. tekst i sidefod</a:t>
            </a:r>
            <a:endParaRPr lang="da-DK" sz="1200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23FB95E9-9ADF-4345-A70C-28555B43079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884964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billeder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288000" y="1632000"/>
            <a:ext cx="54240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667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72000" y="1632000"/>
            <a:ext cx="54240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667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9E68EF2-341E-492F-9ED0-1E5D417AEA8F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AECC0D0-258C-4026-9656-1C028987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2B974660-66FF-44A1-B1BA-DE47B1236CD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FF74900F-78C2-486D-B7BB-E5094FEE1AFE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58074D7F-5A30-43AF-9D0F-BE8555EEC30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a-DK" sz="1200"/>
              <a:t>Evt. tekst i sidefod</a:t>
            </a:r>
            <a:endParaRPr lang="da-DK" sz="1200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5E3D91F-4764-4CBC-B34E-E9CBD5EE5D0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079198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Overskrift +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72000" y="1632000"/>
            <a:ext cx="110400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667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FDF893E-FC5F-4472-8B05-6D3D6AC613DC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607EEE9-189C-402C-8963-218610105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67FF914-E45E-4123-B808-0075AD758E2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1966BC7C-3B99-493C-9B44-3B4B19845614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11588D9B-80EB-43D8-9B59-9B112FB5CF3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a-DK" sz="1200"/>
              <a:t>Evt. tekst i sidefod</a:t>
            </a:r>
            <a:endParaRPr lang="da-DK" sz="120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BEC1D772-6170-4DF4-9A2C-8D6C3DC5DD0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32412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Full screen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457200"/>
            <a:ext cx="12192000" cy="6400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667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13CCE29-BF5E-4CB6-A5EA-35D42698CBA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C127BD9A-91B1-4945-BB9E-93991AEF6A90}" type="datetime1">
              <a:rPr lang="da-DK" smtClean="0"/>
              <a:t>24-04-2023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4E5472A-376B-47F2-9CE6-0A7B0CB94F1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>
                <a:solidFill>
                  <a:schemeClr val="bg1">
                    <a:lumMod val="75000"/>
                  </a:schemeClr>
                </a:solidFill>
              </a:rPr>
              <a:t>Evt. tekst i sidefod</a:t>
            </a:r>
            <a:endParaRPr lang="da-DK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4E9D019-DB11-4695-AF70-29B81892D9D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85822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10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672000" y="1584000"/>
            <a:ext cx="6720000" cy="4560000"/>
          </a:xfrm>
          <a:custGeom>
            <a:avLst/>
            <a:gdLst>
              <a:gd name="connsiteX0" fmla="*/ 0 w 5050405"/>
              <a:gd name="connsiteY0" fmla="*/ 0 h 3512755"/>
              <a:gd name="connsiteX1" fmla="*/ 5050405 w 5050405"/>
              <a:gd name="connsiteY1" fmla="*/ 0 h 3512755"/>
              <a:gd name="connsiteX2" fmla="*/ 5050405 w 5050405"/>
              <a:gd name="connsiteY2" fmla="*/ 3512755 h 3512755"/>
              <a:gd name="connsiteX3" fmla="*/ 0 w 5050405"/>
              <a:gd name="connsiteY3" fmla="*/ 3512755 h 3512755"/>
              <a:gd name="connsiteX4" fmla="*/ 0 w 5050405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5050405 w 5286262"/>
              <a:gd name="connsiteY2" fmla="*/ 3512755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4442619 w 5286262"/>
              <a:gd name="connsiteY2" fmla="*/ 3476469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21826"/>
              <a:gd name="connsiteX1" fmla="*/ 5286262 w 5286262"/>
              <a:gd name="connsiteY1" fmla="*/ 0 h 3521826"/>
              <a:gd name="connsiteX2" fmla="*/ 4451690 w 5286262"/>
              <a:gd name="connsiteY2" fmla="*/ 3521826 h 3521826"/>
              <a:gd name="connsiteX3" fmla="*/ 0 w 5286262"/>
              <a:gd name="connsiteY3" fmla="*/ 3512755 h 3521826"/>
              <a:gd name="connsiteX4" fmla="*/ 0 w 5286262"/>
              <a:gd name="connsiteY4" fmla="*/ 0 h 3521826"/>
              <a:gd name="connsiteX0" fmla="*/ 0 w 5197362"/>
              <a:gd name="connsiteY0" fmla="*/ 0 h 3521826"/>
              <a:gd name="connsiteX1" fmla="*/ 5197362 w 5197362"/>
              <a:gd name="connsiteY1" fmla="*/ 0 h 3521826"/>
              <a:gd name="connsiteX2" fmla="*/ 4451690 w 5197362"/>
              <a:gd name="connsiteY2" fmla="*/ 3521826 h 3521826"/>
              <a:gd name="connsiteX3" fmla="*/ 0 w 5197362"/>
              <a:gd name="connsiteY3" fmla="*/ 3512755 h 3521826"/>
              <a:gd name="connsiteX4" fmla="*/ 0 w 5197362"/>
              <a:gd name="connsiteY4" fmla="*/ 0 h 3521826"/>
              <a:gd name="connsiteX0" fmla="*/ 0 w 5197362"/>
              <a:gd name="connsiteY0" fmla="*/ 0 h 3512755"/>
              <a:gd name="connsiteX1" fmla="*/ 5197362 w 5197362"/>
              <a:gd name="connsiteY1" fmla="*/ 0 h 3512755"/>
              <a:gd name="connsiteX2" fmla="*/ 4350090 w 5197362"/>
              <a:gd name="connsiteY2" fmla="*/ 3496426 h 3512755"/>
              <a:gd name="connsiteX3" fmla="*/ 0 w 5197362"/>
              <a:gd name="connsiteY3" fmla="*/ 3512755 h 3512755"/>
              <a:gd name="connsiteX4" fmla="*/ 0 w 5197362"/>
              <a:gd name="connsiteY4" fmla="*/ 0 h 351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7362" h="3512755">
                <a:moveTo>
                  <a:pt x="0" y="0"/>
                </a:moveTo>
                <a:lnTo>
                  <a:pt x="5197362" y="0"/>
                </a:lnTo>
                <a:lnTo>
                  <a:pt x="4350090" y="3496426"/>
                </a:lnTo>
                <a:lnTo>
                  <a:pt x="0" y="351275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Tx/>
              <a:buSzTx/>
              <a:buFont typeface="Arial"/>
              <a:buNone/>
              <a:tabLst/>
              <a:defRPr sz="2667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625168" y="461435"/>
            <a:ext cx="5566833" cy="6407149"/>
          </a:xfrm>
          <a:custGeom>
            <a:avLst/>
            <a:gdLst>
              <a:gd name="connsiteX0" fmla="*/ 0 w 3190875"/>
              <a:gd name="connsiteY0" fmla="*/ 0 h 4805362"/>
              <a:gd name="connsiteX1" fmla="*/ 3190875 w 3190875"/>
              <a:gd name="connsiteY1" fmla="*/ 0 h 4805362"/>
              <a:gd name="connsiteX2" fmla="*/ 3190875 w 3190875"/>
              <a:gd name="connsiteY2" fmla="*/ 4805362 h 4805362"/>
              <a:gd name="connsiteX3" fmla="*/ 0 w 3190875"/>
              <a:gd name="connsiteY3" fmla="*/ 4805362 h 4805362"/>
              <a:gd name="connsiteX4" fmla="*/ 0 w 3190875"/>
              <a:gd name="connsiteY4" fmla="*/ 0 h 4805362"/>
              <a:gd name="connsiteX0" fmla="*/ 984250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984250 w 4175125"/>
              <a:gd name="connsiteY4" fmla="*/ 0 h 4805362"/>
              <a:gd name="connsiteX0" fmla="*/ 1135062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1135062 w 4175125"/>
              <a:gd name="connsiteY4" fmla="*/ 0 h 480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125" h="4805362">
                <a:moveTo>
                  <a:pt x="1135062" y="0"/>
                </a:moveTo>
                <a:lnTo>
                  <a:pt x="4175125" y="0"/>
                </a:lnTo>
                <a:lnTo>
                  <a:pt x="4175125" y="4805362"/>
                </a:lnTo>
                <a:lnTo>
                  <a:pt x="0" y="4805362"/>
                </a:lnTo>
                <a:lnTo>
                  <a:pt x="1135062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endParaRPr lang="da-DK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B94E55B-BF5D-4258-BD77-892583196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6720000" cy="60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CDAA40C-F5A7-462A-A4CA-1053996B99A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698CA99-8434-4CF5-A0E9-BE76AFDF365A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290DCC94-BE57-4FDB-A50B-9A31DB1548E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1200"/>
              <a:t>Evt. tekst i sidefod</a:t>
            </a:r>
            <a:endParaRPr lang="da-DK" sz="1200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AFE452A1-8D97-451B-9C2E-82F3A2B95ED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143562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Lill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487836" y="461435"/>
            <a:ext cx="5566833" cy="6407149"/>
          </a:xfrm>
          <a:custGeom>
            <a:avLst/>
            <a:gdLst>
              <a:gd name="connsiteX0" fmla="*/ 0 w 3190875"/>
              <a:gd name="connsiteY0" fmla="*/ 0 h 4805362"/>
              <a:gd name="connsiteX1" fmla="*/ 3190875 w 3190875"/>
              <a:gd name="connsiteY1" fmla="*/ 0 h 4805362"/>
              <a:gd name="connsiteX2" fmla="*/ 3190875 w 3190875"/>
              <a:gd name="connsiteY2" fmla="*/ 4805362 h 4805362"/>
              <a:gd name="connsiteX3" fmla="*/ 0 w 3190875"/>
              <a:gd name="connsiteY3" fmla="*/ 4805362 h 4805362"/>
              <a:gd name="connsiteX4" fmla="*/ 0 w 3190875"/>
              <a:gd name="connsiteY4" fmla="*/ 0 h 4805362"/>
              <a:gd name="connsiteX0" fmla="*/ 984250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984250 w 4175125"/>
              <a:gd name="connsiteY4" fmla="*/ 0 h 4805362"/>
              <a:gd name="connsiteX0" fmla="*/ 1135062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1135062 w 4175125"/>
              <a:gd name="connsiteY4" fmla="*/ 0 h 480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125" h="4805362">
                <a:moveTo>
                  <a:pt x="1135062" y="0"/>
                </a:moveTo>
                <a:lnTo>
                  <a:pt x="4175125" y="0"/>
                </a:lnTo>
                <a:lnTo>
                  <a:pt x="4175125" y="4805362"/>
                </a:lnTo>
                <a:lnTo>
                  <a:pt x="0" y="4805362"/>
                </a:lnTo>
                <a:lnTo>
                  <a:pt x="1135062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600"/>
            </a:lvl1pPr>
          </a:lstStyle>
          <a:p>
            <a:endParaRPr lang="da-DK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72000" y="1584000"/>
            <a:ext cx="8864971" cy="4560000"/>
          </a:xfrm>
          <a:custGeom>
            <a:avLst/>
            <a:gdLst>
              <a:gd name="connsiteX0" fmla="*/ 0 w 5050405"/>
              <a:gd name="connsiteY0" fmla="*/ 0 h 3512755"/>
              <a:gd name="connsiteX1" fmla="*/ 5050405 w 5050405"/>
              <a:gd name="connsiteY1" fmla="*/ 0 h 3512755"/>
              <a:gd name="connsiteX2" fmla="*/ 5050405 w 5050405"/>
              <a:gd name="connsiteY2" fmla="*/ 3512755 h 3512755"/>
              <a:gd name="connsiteX3" fmla="*/ 0 w 5050405"/>
              <a:gd name="connsiteY3" fmla="*/ 3512755 h 3512755"/>
              <a:gd name="connsiteX4" fmla="*/ 0 w 5050405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5050405 w 5286262"/>
              <a:gd name="connsiteY2" fmla="*/ 3512755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4442619 w 5286262"/>
              <a:gd name="connsiteY2" fmla="*/ 3476469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21826"/>
              <a:gd name="connsiteX1" fmla="*/ 5286262 w 5286262"/>
              <a:gd name="connsiteY1" fmla="*/ 0 h 3521826"/>
              <a:gd name="connsiteX2" fmla="*/ 4451690 w 5286262"/>
              <a:gd name="connsiteY2" fmla="*/ 3521826 h 3521826"/>
              <a:gd name="connsiteX3" fmla="*/ 0 w 5286262"/>
              <a:gd name="connsiteY3" fmla="*/ 3512755 h 3521826"/>
              <a:gd name="connsiteX4" fmla="*/ 0 w 5286262"/>
              <a:gd name="connsiteY4" fmla="*/ 0 h 3521826"/>
              <a:gd name="connsiteX0" fmla="*/ 0 w 5197362"/>
              <a:gd name="connsiteY0" fmla="*/ 0 h 3521826"/>
              <a:gd name="connsiteX1" fmla="*/ 5197362 w 5197362"/>
              <a:gd name="connsiteY1" fmla="*/ 0 h 3521826"/>
              <a:gd name="connsiteX2" fmla="*/ 4451690 w 5197362"/>
              <a:gd name="connsiteY2" fmla="*/ 3521826 h 3521826"/>
              <a:gd name="connsiteX3" fmla="*/ 0 w 5197362"/>
              <a:gd name="connsiteY3" fmla="*/ 3512755 h 3521826"/>
              <a:gd name="connsiteX4" fmla="*/ 0 w 5197362"/>
              <a:gd name="connsiteY4" fmla="*/ 0 h 3521826"/>
              <a:gd name="connsiteX0" fmla="*/ 0 w 5197362"/>
              <a:gd name="connsiteY0" fmla="*/ 0 h 3512755"/>
              <a:gd name="connsiteX1" fmla="*/ 5197362 w 5197362"/>
              <a:gd name="connsiteY1" fmla="*/ 0 h 3512755"/>
              <a:gd name="connsiteX2" fmla="*/ 4350090 w 5197362"/>
              <a:gd name="connsiteY2" fmla="*/ 3496426 h 3512755"/>
              <a:gd name="connsiteX3" fmla="*/ 0 w 5197362"/>
              <a:gd name="connsiteY3" fmla="*/ 3512755 h 3512755"/>
              <a:gd name="connsiteX4" fmla="*/ 0 w 5197362"/>
              <a:gd name="connsiteY4" fmla="*/ 0 h 3512755"/>
              <a:gd name="connsiteX0" fmla="*/ 0 w 6648728"/>
              <a:gd name="connsiteY0" fmla="*/ 0 h 3512755"/>
              <a:gd name="connsiteX1" fmla="*/ 6648728 w 6648728"/>
              <a:gd name="connsiteY1" fmla="*/ 0 h 3512755"/>
              <a:gd name="connsiteX2" fmla="*/ 4350090 w 6648728"/>
              <a:gd name="connsiteY2" fmla="*/ 3496426 h 3512755"/>
              <a:gd name="connsiteX3" fmla="*/ 0 w 6648728"/>
              <a:gd name="connsiteY3" fmla="*/ 3512755 h 3512755"/>
              <a:gd name="connsiteX4" fmla="*/ 0 w 6648728"/>
              <a:gd name="connsiteY4" fmla="*/ 0 h 3512755"/>
              <a:gd name="connsiteX0" fmla="*/ 0 w 6648728"/>
              <a:gd name="connsiteY0" fmla="*/ 0 h 3527981"/>
              <a:gd name="connsiteX1" fmla="*/ 6648728 w 6648728"/>
              <a:gd name="connsiteY1" fmla="*/ 0 h 3527981"/>
              <a:gd name="connsiteX2" fmla="*/ 5785680 w 6648728"/>
              <a:gd name="connsiteY2" fmla="*/ 3527981 h 3527981"/>
              <a:gd name="connsiteX3" fmla="*/ 0 w 6648728"/>
              <a:gd name="connsiteY3" fmla="*/ 3512755 h 3527981"/>
              <a:gd name="connsiteX4" fmla="*/ 0 w 6648728"/>
              <a:gd name="connsiteY4" fmla="*/ 0 h 3527981"/>
              <a:gd name="connsiteX0" fmla="*/ 0 w 6648728"/>
              <a:gd name="connsiteY0" fmla="*/ 0 h 3512755"/>
              <a:gd name="connsiteX1" fmla="*/ 6648728 w 6648728"/>
              <a:gd name="connsiteY1" fmla="*/ 0 h 3512755"/>
              <a:gd name="connsiteX2" fmla="*/ 5785680 w 6648728"/>
              <a:gd name="connsiteY2" fmla="*/ 3504314 h 3512755"/>
              <a:gd name="connsiteX3" fmla="*/ 0 w 6648728"/>
              <a:gd name="connsiteY3" fmla="*/ 3512755 h 3512755"/>
              <a:gd name="connsiteX4" fmla="*/ 0 w 6648728"/>
              <a:gd name="connsiteY4" fmla="*/ 0 h 3512755"/>
              <a:gd name="connsiteX0" fmla="*/ 0 w 6648728"/>
              <a:gd name="connsiteY0" fmla="*/ 0 h 3527980"/>
              <a:gd name="connsiteX1" fmla="*/ 6648728 w 6648728"/>
              <a:gd name="connsiteY1" fmla="*/ 0 h 3527980"/>
              <a:gd name="connsiteX2" fmla="*/ 5793568 w 6648728"/>
              <a:gd name="connsiteY2" fmla="*/ 3527980 h 3527980"/>
              <a:gd name="connsiteX3" fmla="*/ 0 w 6648728"/>
              <a:gd name="connsiteY3" fmla="*/ 3512755 h 3527980"/>
              <a:gd name="connsiteX4" fmla="*/ 0 w 6648728"/>
              <a:gd name="connsiteY4" fmla="*/ 0 h 352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728" h="3527980">
                <a:moveTo>
                  <a:pt x="0" y="0"/>
                </a:moveTo>
                <a:lnTo>
                  <a:pt x="6648728" y="0"/>
                </a:lnTo>
                <a:lnTo>
                  <a:pt x="5793568" y="3527980"/>
                </a:lnTo>
                <a:lnTo>
                  <a:pt x="0" y="351275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Tx/>
              <a:buSzTx/>
              <a:buFont typeface="Arial"/>
              <a:buNone/>
              <a:tabLst/>
              <a:defRPr sz="2667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da-DK" dirty="0"/>
              <a:t>Klik for at redigere tekst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C7C3710-20CA-47D3-B63D-B93D1AFE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8880000" cy="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96F62031-F169-42A4-9884-826004A8C19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D1415FB-65CF-4A20-B381-986CA09A0F7B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BC1DFE87-D8A2-4BE3-A383-4BD245C1EDC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1200"/>
              <a:t>Evt. tekst i sidefod</a:t>
            </a:r>
            <a:endParaRPr lang="da-DK" sz="1200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93054C07-B511-45C8-8873-F691DB12BA3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313616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72000" y="1584000"/>
            <a:ext cx="11040000" cy="45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2667">
                <a:latin typeface="+mn-lt"/>
                <a:cs typeface="Helvetica"/>
              </a:defRPr>
            </a:lvl1pPr>
            <a:lvl2pPr marL="990575" indent="-380990"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523962" indent="-304792">
              <a:buFont typeface="Arial"/>
              <a:buChar char="•"/>
              <a:defRPr sz="2133">
                <a:latin typeface="Helvetica"/>
                <a:cs typeface="Helvetica"/>
              </a:defRPr>
            </a:lvl3pPr>
            <a:lvl4pPr marL="2133547" indent="-304792">
              <a:buFont typeface="Arial"/>
              <a:buChar char="•"/>
              <a:defRPr sz="1867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E8AD1A9-CADD-429C-BBEE-4C96AB9B5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7412150-9B22-4D74-8AA5-A8FE5AAE3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2123-F99C-4152-AE14-0E72BF8A0193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C2AA5FB-07EB-4D69-BA5B-2C863CEBD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z="1200"/>
              <a:t>Evt. tekst i sidefod</a:t>
            </a:r>
            <a:endParaRPr lang="da-DK" sz="120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DC21B67F-F083-4FC4-A9F4-68C174F1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514775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4321BF51-C5CA-4D45-B37D-3B45D43E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903559-1AF6-4E62-BA4E-CA1244DCC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000" y="1584000"/>
            <a:ext cx="5424000" cy="45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2667">
                <a:latin typeface="+mn-lt"/>
                <a:cs typeface="Helvetica"/>
              </a:defRPr>
            </a:lvl1pPr>
            <a:lvl2pPr marL="990575" indent="-380990"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523962" indent="-304792">
              <a:buFont typeface="Arial"/>
              <a:buChar char="•"/>
              <a:defRPr sz="2133">
                <a:latin typeface="Helvetica"/>
                <a:cs typeface="Helvetica"/>
              </a:defRPr>
            </a:lvl3pPr>
            <a:lvl4pPr marL="2133547" indent="-304792">
              <a:buFont typeface="Arial"/>
              <a:buChar char="•"/>
              <a:defRPr sz="1867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28289D-20B2-4A93-ACB1-2A8FCFEF15B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88000" y="1584000"/>
            <a:ext cx="5424000" cy="45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2667">
                <a:latin typeface="+mn-lt"/>
                <a:cs typeface="Helvetica"/>
              </a:defRPr>
            </a:lvl1pPr>
            <a:lvl2pPr marL="990575" indent="-380990"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523962" indent="-304792">
              <a:buFont typeface="Arial"/>
              <a:buChar char="•"/>
              <a:defRPr sz="2133">
                <a:latin typeface="Helvetica"/>
                <a:cs typeface="Helvetica"/>
              </a:defRPr>
            </a:lvl3pPr>
            <a:lvl4pPr marL="2133547" indent="-304792">
              <a:buFont typeface="Arial"/>
              <a:buChar char="•"/>
              <a:defRPr sz="1867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673549B-A976-4B37-8B16-5418E5F59E6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2317B02-709C-4105-B3F1-91EE3E7771AA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3A31BF11-CEF1-4829-A2D0-F02D3DFFF3D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a-DK" sz="1200"/>
              <a:t>Evt. tekst i sidefod</a:t>
            </a:r>
            <a:endParaRPr lang="da-DK" sz="1200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DDDB982B-6F78-4C68-83FA-B8ECE1C842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07384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Tekst + bille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288000" y="1632000"/>
            <a:ext cx="54240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667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72000" y="1632000"/>
            <a:ext cx="5424000" cy="4560000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Font typeface="Arial"/>
              <a:buNone/>
              <a:defRPr sz="2667">
                <a:latin typeface="+mn-lt"/>
                <a:cs typeface="Helvetica"/>
              </a:defRPr>
            </a:lvl1pPr>
            <a:lvl2pPr marL="990575" indent="-380990"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523962" indent="-304792">
              <a:buFont typeface="Arial"/>
              <a:buChar char="•"/>
              <a:defRPr sz="2133">
                <a:latin typeface="Helvetica"/>
                <a:cs typeface="Helvetica"/>
              </a:defRPr>
            </a:lvl3pPr>
            <a:lvl4pPr marL="2133547" indent="-304792">
              <a:buFont typeface="Arial"/>
              <a:buChar char="•"/>
              <a:defRPr sz="1867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4B924DB-C780-4875-B311-A433E3B2F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8ECAFB7-BCD2-4B03-B8B7-2BA405FDE5E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B0F655E-AB24-4A67-9AEC-7AD667A2602A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FCDABBA4-5D81-4F66-B5ED-46D604E5EAA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1200"/>
              <a:t>Evt. tekst i sidefod</a:t>
            </a:r>
            <a:endParaRPr lang="da-DK" sz="120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D2E0041F-B25F-4598-9203-D096C37F471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1484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22ABF77E-DC0A-4A4E-B660-14437EEAB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1B1B34C-BC59-4844-A0DA-D4F008D697EE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Pladsholder til dato 14">
            <a:extLst>
              <a:ext uri="{FF2B5EF4-FFF2-40B4-BE49-F238E27FC236}">
                <a16:creationId xmlns:a16="http://schemas.microsoft.com/office/drawing/2014/main" id="{362F3620-BE9B-456E-95AA-0822021EC6A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4F0C077-7D33-4623-B085-0728D8F947C1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16" name="Pladsholder til sidefod 15">
            <a:extLst>
              <a:ext uri="{FF2B5EF4-FFF2-40B4-BE49-F238E27FC236}">
                <a16:creationId xmlns:a16="http://schemas.microsoft.com/office/drawing/2014/main" id="{FA6FB225-C285-4BCD-817F-91B3A64842B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a-DK" sz="1200"/>
              <a:t>Evt. tekst i sidefod</a:t>
            </a:r>
            <a:endParaRPr lang="da-DK" sz="1200" dirty="0"/>
          </a:p>
        </p:txBody>
      </p:sp>
      <p:sp>
        <p:nvSpPr>
          <p:cNvPr id="17" name="Pladsholder til slidenummer 16">
            <a:extLst>
              <a:ext uri="{FF2B5EF4-FFF2-40B4-BE49-F238E27FC236}">
                <a16:creationId xmlns:a16="http://schemas.microsoft.com/office/drawing/2014/main" id="{73C18F37-8FBA-4826-A1A1-795E55862B7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Pladsholder til indhold 18">
            <a:extLst>
              <a:ext uri="{FF2B5EF4-FFF2-40B4-BE49-F238E27FC236}">
                <a16:creationId xmlns:a16="http://schemas.microsoft.com/office/drawing/2014/main" id="{1C5E0349-16EB-44E8-8AD4-0F169CFBD77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2000" y="1584513"/>
            <a:ext cx="5424000" cy="45600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0" name="Pladsholder til indhold 18">
            <a:extLst>
              <a:ext uri="{FF2B5EF4-FFF2-40B4-BE49-F238E27FC236}">
                <a16:creationId xmlns:a16="http://schemas.microsoft.com/office/drawing/2014/main" id="{B0DADD3A-00E7-4096-AADB-97064BEF643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88000" y="1584000"/>
            <a:ext cx="5424000" cy="45600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2805164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Tekst + bille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374919" y="1632000"/>
            <a:ext cx="73440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667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2000" y="1632000"/>
            <a:ext cx="3600000" cy="4560000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Font typeface="Arial"/>
              <a:buNone/>
              <a:defRPr sz="2667">
                <a:latin typeface="+mn-lt"/>
                <a:cs typeface="Helvetica"/>
              </a:defRPr>
            </a:lvl1pPr>
            <a:lvl2pPr marL="990575" indent="-380990"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523962" indent="-304792">
              <a:buFont typeface="Arial"/>
              <a:buChar char="•"/>
              <a:defRPr sz="2133">
                <a:latin typeface="Helvetica"/>
                <a:cs typeface="Helvetica"/>
              </a:defRPr>
            </a:lvl3pPr>
            <a:lvl4pPr marL="2133547" indent="-304792">
              <a:buFont typeface="Arial"/>
              <a:buChar char="•"/>
              <a:defRPr sz="1867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7403EB0-DBA9-4FE7-9E84-269CFDFD6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AFD4C78-8899-4EC6-91CE-9B341254F65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CFB5D6E-31DE-4731-86B2-DF2E5F449289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76AAAA17-4CE2-434F-82E5-0DF34EACEBA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1200"/>
              <a:t>Evt. tekst i sidefod</a:t>
            </a:r>
            <a:endParaRPr lang="da-DK" sz="1200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F924AE12-CE6A-437D-897C-D804FD540C9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306693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billeder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288000" y="1632000"/>
            <a:ext cx="54240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0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72000" y="1632000"/>
            <a:ext cx="54240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0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2ED46CC-6242-47F1-97A1-6AB8283F7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F0A1862-32B4-4179-864E-265E8E7A2A5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553807E-6CB7-4E89-AFC2-A1A39553BC8D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88F5E2C-E745-401D-AAC3-F11018C956A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a-DK" sz="1200"/>
              <a:t>Evt. tekst i sidefod</a:t>
            </a:r>
            <a:endParaRPr lang="da-DK" sz="1200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58F6D0E-78C8-41CB-BC49-CE2D421686A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85587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Overskrift +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72000" y="1632000"/>
            <a:ext cx="11040000" cy="45600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67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4E4B35E-A97B-4A40-BA82-A9B1338AE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5E568026-6B4F-435F-9D8A-F9CFF65881D2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FB33E59F-B02E-4AF3-8A8C-A17FDE8F90BC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FAE32597-1E67-4B1F-AD41-19A1E574225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a-DK" sz="1200"/>
              <a:t>Evt. tekst i sidefod</a:t>
            </a:r>
            <a:endParaRPr lang="da-DK" sz="120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7DAB316A-3B4E-4083-8E40-848B9DDF328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57792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Bull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2" name="Rectangle 12">
            <a:extLst>
              <a:ext uri="{FF2B5EF4-FFF2-40B4-BE49-F238E27FC236}">
                <a16:creationId xmlns:a16="http://schemas.microsoft.com/office/drawing/2014/main" id="{E8518895-F195-4AC2-B61E-13DDACADC3C1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77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51B2DF4E-C8EC-445A-BB1C-DDF26251F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A6D366AB-66C7-4DF5-8905-1609976221D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D13D99F-3116-4101-BF62-1D27CFF76A59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C9F2AF64-6D07-4171-9FC4-5FED0087F92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1200"/>
              <a:t>Evt. tekst i sidefod</a:t>
            </a:r>
            <a:endParaRPr lang="da-DK" sz="1200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A3B8FA74-A05D-4D4A-ACB3-8B5348A81D5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8DD8F9B6-68EE-4D99-B7B8-4AEDA2C99FD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72000" y="1583999"/>
            <a:ext cx="11040000" cy="45600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6420307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625168" y="461435"/>
            <a:ext cx="5566833" cy="6407149"/>
          </a:xfrm>
          <a:custGeom>
            <a:avLst/>
            <a:gdLst>
              <a:gd name="connsiteX0" fmla="*/ 0 w 3190875"/>
              <a:gd name="connsiteY0" fmla="*/ 0 h 4805362"/>
              <a:gd name="connsiteX1" fmla="*/ 3190875 w 3190875"/>
              <a:gd name="connsiteY1" fmla="*/ 0 h 4805362"/>
              <a:gd name="connsiteX2" fmla="*/ 3190875 w 3190875"/>
              <a:gd name="connsiteY2" fmla="*/ 4805362 h 4805362"/>
              <a:gd name="connsiteX3" fmla="*/ 0 w 3190875"/>
              <a:gd name="connsiteY3" fmla="*/ 4805362 h 4805362"/>
              <a:gd name="connsiteX4" fmla="*/ 0 w 3190875"/>
              <a:gd name="connsiteY4" fmla="*/ 0 h 4805362"/>
              <a:gd name="connsiteX0" fmla="*/ 984250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984250 w 4175125"/>
              <a:gd name="connsiteY4" fmla="*/ 0 h 4805362"/>
              <a:gd name="connsiteX0" fmla="*/ 1135062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1135062 w 4175125"/>
              <a:gd name="connsiteY4" fmla="*/ 0 h 480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125" h="4805362">
                <a:moveTo>
                  <a:pt x="1135062" y="0"/>
                </a:moveTo>
                <a:lnTo>
                  <a:pt x="4175125" y="0"/>
                </a:lnTo>
                <a:lnTo>
                  <a:pt x="4175125" y="4805362"/>
                </a:lnTo>
                <a:lnTo>
                  <a:pt x="0" y="4805362"/>
                </a:lnTo>
                <a:lnTo>
                  <a:pt x="1135062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600"/>
            </a:lvl1pPr>
          </a:lstStyle>
          <a:p>
            <a:endParaRPr lang="da-DK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672000" y="1584000"/>
            <a:ext cx="6720000" cy="4560000"/>
          </a:xfrm>
          <a:custGeom>
            <a:avLst/>
            <a:gdLst>
              <a:gd name="connsiteX0" fmla="*/ 0 w 5050405"/>
              <a:gd name="connsiteY0" fmla="*/ 0 h 3512755"/>
              <a:gd name="connsiteX1" fmla="*/ 5050405 w 5050405"/>
              <a:gd name="connsiteY1" fmla="*/ 0 h 3512755"/>
              <a:gd name="connsiteX2" fmla="*/ 5050405 w 5050405"/>
              <a:gd name="connsiteY2" fmla="*/ 3512755 h 3512755"/>
              <a:gd name="connsiteX3" fmla="*/ 0 w 5050405"/>
              <a:gd name="connsiteY3" fmla="*/ 3512755 h 3512755"/>
              <a:gd name="connsiteX4" fmla="*/ 0 w 5050405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5050405 w 5286262"/>
              <a:gd name="connsiteY2" fmla="*/ 3512755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4442619 w 5286262"/>
              <a:gd name="connsiteY2" fmla="*/ 3476469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21826"/>
              <a:gd name="connsiteX1" fmla="*/ 5286262 w 5286262"/>
              <a:gd name="connsiteY1" fmla="*/ 0 h 3521826"/>
              <a:gd name="connsiteX2" fmla="*/ 4451690 w 5286262"/>
              <a:gd name="connsiteY2" fmla="*/ 3521826 h 3521826"/>
              <a:gd name="connsiteX3" fmla="*/ 0 w 5286262"/>
              <a:gd name="connsiteY3" fmla="*/ 3512755 h 3521826"/>
              <a:gd name="connsiteX4" fmla="*/ 0 w 5286262"/>
              <a:gd name="connsiteY4" fmla="*/ 0 h 3521826"/>
              <a:gd name="connsiteX0" fmla="*/ 0 w 5197362"/>
              <a:gd name="connsiteY0" fmla="*/ 0 h 3521826"/>
              <a:gd name="connsiteX1" fmla="*/ 5197362 w 5197362"/>
              <a:gd name="connsiteY1" fmla="*/ 0 h 3521826"/>
              <a:gd name="connsiteX2" fmla="*/ 4451690 w 5197362"/>
              <a:gd name="connsiteY2" fmla="*/ 3521826 h 3521826"/>
              <a:gd name="connsiteX3" fmla="*/ 0 w 5197362"/>
              <a:gd name="connsiteY3" fmla="*/ 3512755 h 3521826"/>
              <a:gd name="connsiteX4" fmla="*/ 0 w 5197362"/>
              <a:gd name="connsiteY4" fmla="*/ 0 h 3521826"/>
              <a:gd name="connsiteX0" fmla="*/ 0 w 5197362"/>
              <a:gd name="connsiteY0" fmla="*/ 0 h 3512755"/>
              <a:gd name="connsiteX1" fmla="*/ 5197362 w 5197362"/>
              <a:gd name="connsiteY1" fmla="*/ 0 h 3512755"/>
              <a:gd name="connsiteX2" fmla="*/ 4350090 w 5197362"/>
              <a:gd name="connsiteY2" fmla="*/ 3496426 h 3512755"/>
              <a:gd name="connsiteX3" fmla="*/ 0 w 5197362"/>
              <a:gd name="connsiteY3" fmla="*/ 3512755 h 3512755"/>
              <a:gd name="connsiteX4" fmla="*/ 0 w 5197362"/>
              <a:gd name="connsiteY4" fmla="*/ 0 h 351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7362" h="3512755">
                <a:moveTo>
                  <a:pt x="0" y="0"/>
                </a:moveTo>
                <a:lnTo>
                  <a:pt x="5197362" y="0"/>
                </a:lnTo>
                <a:lnTo>
                  <a:pt x="4350090" y="3496426"/>
                </a:lnTo>
                <a:lnTo>
                  <a:pt x="0" y="351275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Tx/>
              <a:buSzTx/>
              <a:buFont typeface="Arial"/>
              <a:buNone/>
              <a:tabLst/>
              <a:defRPr sz="2667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9C9772E-2068-494E-B749-C166B80CD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0"/>
            <a:ext cx="672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58B5E095-5CAC-4621-8F3D-B9D2AE29016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A2561B4-43E3-3248-9882-1827AA9AEEA0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C33F034E-C030-48F4-883F-B030638D789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920000" y="6384000"/>
            <a:ext cx="4608000" cy="288000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da-DK"/>
              <a:t>DAP 22. februar 2023</a:t>
            </a:r>
            <a:endParaRPr lang="da-DK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E97485F3-9C6D-4324-AC2C-F7F9AF873A9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173850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Lill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487836" y="461435"/>
            <a:ext cx="5566833" cy="6407149"/>
          </a:xfrm>
          <a:custGeom>
            <a:avLst/>
            <a:gdLst>
              <a:gd name="connsiteX0" fmla="*/ 0 w 3190875"/>
              <a:gd name="connsiteY0" fmla="*/ 0 h 4805362"/>
              <a:gd name="connsiteX1" fmla="*/ 3190875 w 3190875"/>
              <a:gd name="connsiteY1" fmla="*/ 0 h 4805362"/>
              <a:gd name="connsiteX2" fmla="*/ 3190875 w 3190875"/>
              <a:gd name="connsiteY2" fmla="*/ 4805362 h 4805362"/>
              <a:gd name="connsiteX3" fmla="*/ 0 w 3190875"/>
              <a:gd name="connsiteY3" fmla="*/ 4805362 h 4805362"/>
              <a:gd name="connsiteX4" fmla="*/ 0 w 3190875"/>
              <a:gd name="connsiteY4" fmla="*/ 0 h 4805362"/>
              <a:gd name="connsiteX0" fmla="*/ 984250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984250 w 4175125"/>
              <a:gd name="connsiteY4" fmla="*/ 0 h 4805362"/>
              <a:gd name="connsiteX0" fmla="*/ 1135062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1135062 w 4175125"/>
              <a:gd name="connsiteY4" fmla="*/ 0 h 480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125" h="4805362">
                <a:moveTo>
                  <a:pt x="1135062" y="0"/>
                </a:moveTo>
                <a:lnTo>
                  <a:pt x="4175125" y="0"/>
                </a:lnTo>
                <a:lnTo>
                  <a:pt x="4175125" y="4805362"/>
                </a:lnTo>
                <a:lnTo>
                  <a:pt x="0" y="4805362"/>
                </a:lnTo>
                <a:lnTo>
                  <a:pt x="1135062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600"/>
            </a:lvl1pPr>
          </a:lstStyle>
          <a:p>
            <a:endParaRPr lang="da-DK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72000" y="1584000"/>
            <a:ext cx="8640000" cy="4560000"/>
          </a:xfrm>
          <a:custGeom>
            <a:avLst/>
            <a:gdLst>
              <a:gd name="connsiteX0" fmla="*/ 0 w 5050405"/>
              <a:gd name="connsiteY0" fmla="*/ 0 h 3512755"/>
              <a:gd name="connsiteX1" fmla="*/ 5050405 w 5050405"/>
              <a:gd name="connsiteY1" fmla="*/ 0 h 3512755"/>
              <a:gd name="connsiteX2" fmla="*/ 5050405 w 5050405"/>
              <a:gd name="connsiteY2" fmla="*/ 3512755 h 3512755"/>
              <a:gd name="connsiteX3" fmla="*/ 0 w 5050405"/>
              <a:gd name="connsiteY3" fmla="*/ 3512755 h 3512755"/>
              <a:gd name="connsiteX4" fmla="*/ 0 w 5050405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5050405 w 5286262"/>
              <a:gd name="connsiteY2" fmla="*/ 3512755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4442619 w 5286262"/>
              <a:gd name="connsiteY2" fmla="*/ 3476469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21826"/>
              <a:gd name="connsiteX1" fmla="*/ 5286262 w 5286262"/>
              <a:gd name="connsiteY1" fmla="*/ 0 h 3521826"/>
              <a:gd name="connsiteX2" fmla="*/ 4451690 w 5286262"/>
              <a:gd name="connsiteY2" fmla="*/ 3521826 h 3521826"/>
              <a:gd name="connsiteX3" fmla="*/ 0 w 5286262"/>
              <a:gd name="connsiteY3" fmla="*/ 3512755 h 3521826"/>
              <a:gd name="connsiteX4" fmla="*/ 0 w 5286262"/>
              <a:gd name="connsiteY4" fmla="*/ 0 h 3521826"/>
              <a:gd name="connsiteX0" fmla="*/ 0 w 5197362"/>
              <a:gd name="connsiteY0" fmla="*/ 0 h 3521826"/>
              <a:gd name="connsiteX1" fmla="*/ 5197362 w 5197362"/>
              <a:gd name="connsiteY1" fmla="*/ 0 h 3521826"/>
              <a:gd name="connsiteX2" fmla="*/ 4451690 w 5197362"/>
              <a:gd name="connsiteY2" fmla="*/ 3521826 h 3521826"/>
              <a:gd name="connsiteX3" fmla="*/ 0 w 5197362"/>
              <a:gd name="connsiteY3" fmla="*/ 3512755 h 3521826"/>
              <a:gd name="connsiteX4" fmla="*/ 0 w 5197362"/>
              <a:gd name="connsiteY4" fmla="*/ 0 h 3521826"/>
              <a:gd name="connsiteX0" fmla="*/ 0 w 5197362"/>
              <a:gd name="connsiteY0" fmla="*/ 0 h 3512755"/>
              <a:gd name="connsiteX1" fmla="*/ 5197362 w 5197362"/>
              <a:gd name="connsiteY1" fmla="*/ 0 h 3512755"/>
              <a:gd name="connsiteX2" fmla="*/ 4350090 w 5197362"/>
              <a:gd name="connsiteY2" fmla="*/ 3496426 h 3512755"/>
              <a:gd name="connsiteX3" fmla="*/ 0 w 5197362"/>
              <a:gd name="connsiteY3" fmla="*/ 3512755 h 3512755"/>
              <a:gd name="connsiteX4" fmla="*/ 0 w 5197362"/>
              <a:gd name="connsiteY4" fmla="*/ 0 h 3512755"/>
              <a:gd name="connsiteX0" fmla="*/ 0 w 6648728"/>
              <a:gd name="connsiteY0" fmla="*/ 0 h 3512755"/>
              <a:gd name="connsiteX1" fmla="*/ 6648728 w 6648728"/>
              <a:gd name="connsiteY1" fmla="*/ 0 h 3512755"/>
              <a:gd name="connsiteX2" fmla="*/ 4350090 w 6648728"/>
              <a:gd name="connsiteY2" fmla="*/ 3496426 h 3512755"/>
              <a:gd name="connsiteX3" fmla="*/ 0 w 6648728"/>
              <a:gd name="connsiteY3" fmla="*/ 3512755 h 3512755"/>
              <a:gd name="connsiteX4" fmla="*/ 0 w 6648728"/>
              <a:gd name="connsiteY4" fmla="*/ 0 h 3512755"/>
              <a:gd name="connsiteX0" fmla="*/ 0 w 6648728"/>
              <a:gd name="connsiteY0" fmla="*/ 0 h 3527981"/>
              <a:gd name="connsiteX1" fmla="*/ 6648728 w 6648728"/>
              <a:gd name="connsiteY1" fmla="*/ 0 h 3527981"/>
              <a:gd name="connsiteX2" fmla="*/ 5785680 w 6648728"/>
              <a:gd name="connsiteY2" fmla="*/ 3527981 h 3527981"/>
              <a:gd name="connsiteX3" fmla="*/ 0 w 6648728"/>
              <a:gd name="connsiteY3" fmla="*/ 3512755 h 3527981"/>
              <a:gd name="connsiteX4" fmla="*/ 0 w 6648728"/>
              <a:gd name="connsiteY4" fmla="*/ 0 h 3527981"/>
              <a:gd name="connsiteX0" fmla="*/ 0 w 6648728"/>
              <a:gd name="connsiteY0" fmla="*/ 0 h 3512755"/>
              <a:gd name="connsiteX1" fmla="*/ 6648728 w 6648728"/>
              <a:gd name="connsiteY1" fmla="*/ 0 h 3512755"/>
              <a:gd name="connsiteX2" fmla="*/ 5785680 w 6648728"/>
              <a:gd name="connsiteY2" fmla="*/ 3504314 h 3512755"/>
              <a:gd name="connsiteX3" fmla="*/ 0 w 6648728"/>
              <a:gd name="connsiteY3" fmla="*/ 3512755 h 3512755"/>
              <a:gd name="connsiteX4" fmla="*/ 0 w 6648728"/>
              <a:gd name="connsiteY4" fmla="*/ 0 h 3512755"/>
              <a:gd name="connsiteX0" fmla="*/ 0 w 6648728"/>
              <a:gd name="connsiteY0" fmla="*/ 0 h 3527980"/>
              <a:gd name="connsiteX1" fmla="*/ 6648728 w 6648728"/>
              <a:gd name="connsiteY1" fmla="*/ 0 h 3527980"/>
              <a:gd name="connsiteX2" fmla="*/ 5793568 w 6648728"/>
              <a:gd name="connsiteY2" fmla="*/ 3527980 h 3527980"/>
              <a:gd name="connsiteX3" fmla="*/ 0 w 6648728"/>
              <a:gd name="connsiteY3" fmla="*/ 3512755 h 3527980"/>
              <a:gd name="connsiteX4" fmla="*/ 0 w 6648728"/>
              <a:gd name="connsiteY4" fmla="*/ 0 h 352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728" h="3527980">
                <a:moveTo>
                  <a:pt x="0" y="0"/>
                </a:moveTo>
                <a:lnTo>
                  <a:pt x="6648728" y="0"/>
                </a:lnTo>
                <a:lnTo>
                  <a:pt x="5793568" y="3527980"/>
                </a:lnTo>
                <a:lnTo>
                  <a:pt x="0" y="351275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Tx/>
              <a:buSzTx/>
              <a:buFont typeface="Arial"/>
              <a:buNone/>
              <a:tabLst/>
              <a:defRPr sz="2667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da-DK" dirty="0"/>
              <a:t>Klik for at redigere tekst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F2B2473-C149-497A-963D-9B210133C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0"/>
            <a:ext cx="864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5E02674-6D40-4577-9645-8903B762312F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7E31DCC0-A743-4F17-A541-E5976577A58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99F1F4C-9CC0-A048-B1B0-80C03F22869C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B9AE2942-C830-479D-8524-131452E3C2D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algn="l">
              <a:defRPr/>
            </a:lvl1pPr>
          </a:lstStyle>
          <a:p>
            <a:pPr algn="l"/>
            <a:r>
              <a:rPr lang="da-DK"/>
              <a:t>DAP 22. februar 2023</a:t>
            </a:r>
            <a:endParaRPr lang="da-DK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CC1EABB3-17B5-4DEE-92E5-9435EB64247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082985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A620418-ACB6-47D5-AEAC-2BFD930629EA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E34A431-FE01-40BD-8691-F16C4B665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B701981-157D-4904-AD87-4D2430CA9BF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4205E6A-1156-2047-8377-4925FFB82789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6A55CC62-0E36-4EB9-9A1C-E8B6B01645D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1200"/>
              <a:t>DAP 22. februar 2023</a:t>
            </a:r>
            <a:endParaRPr lang="da-DK" sz="120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C1415B2E-9FD7-4DE0-9E10-70C12BF1522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 algn="r"/>
              <a:t>‹nr.›</a:t>
            </a:fld>
            <a:endParaRPr lang="da-DK" dirty="0"/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9588A851-5250-4E37-990C-4826EA6C302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72000" y="1584000"/>
            <a:ext cx="11040000" cy="4560000"/>
          </a:xfrm>
        </p:spPr>
        <p:txBody>
          <a:bodyPr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3698550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dd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72000" y="1584000"/>
            <a:ext cx="11040000" cy="4560000"/>
          </a:xfrm>
          <a:prstGeom prst="rect">
            <a:avLst/>
          </a:prstGeom>
        </p:spPr>
        <p:txBody>
          <a:bodyPr numCol="2">
            <a:normAutofit/>
          </a:bodyPr>
          <a:lstStyle>
            <a:lvl1pPr marL="0" indent="0">
              <a:buFont typeface="Arial"/>
              <a:buNone/>
              <a:defRPr sz="2667">
                <a:latin typeface="+mn-lt"/>
                <a:cs typeface="Helvetica"/>
              </a:defRPr>
            </a:lvl1pPr>
            <a:lvl2pPr marL="990575" indent="-380990"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523962" indent="-304792">
              <a:buFont typeface="Arial"/>
              <a:buChar char="•"/>
              <a:defRPr sz="2133">
                <a:latin typeface="Helvetica"/>
                <a:cs typeface="Helvetica"/>
              </a:defRPr>
            </a:lvl3pPr>
            <a:lvl4pPr marL="2133547" indent="-304792">
              <a:buFont typeface="Arial"/>
              <a:buChar char="•"/>
              <a:defRPr sz="1867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2625233-99E3-43E4-A04E-49C7979C0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B9856D3-E4AE-46AE-8951-38E89BEA6181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0E1B6B07-2372-47DB-9CA0-40A7B860A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30B4-362C-3E41-9C70-17C173BBBDCE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34CAFC7F-11AB-4BE0-BC87-D9450D6F6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z="1200"/>
              <a:t>DAP 22. februar 2023</a:t>
            </a:r>
            <a:endParaRPr lang="da-DK" sz="1200" dirty="0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FCBFF91D-1CC4-4F66-BD20-880EF3687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 algn="r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706607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22ABF77E-DC0A-4A4E-B660-14437EEAB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1B1B34C-BC59-4844-A0DA-D4F008D697EE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Pladsholder til dato 14">
            <a:extLst>
              <a:ext uri="{FF2B5EF4-FFF2-40B4-BE49-F238E27FC236}">
                <a16:creationId xmlns:a16="http://schemas.microsoft.com/office/drawing/2014/main" id="{362F3620-BE9B-456E-95AA-0822021EC6A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27EBD0C-0E02-B542-A9A5-71C3698A51E4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16" name="Pladsholder til sidefod 15">
            <a:extLst>
              <a:ext uri="{FF2B5EF4-FFF2-40B4-BE49-F238E27FC236}">
                <a16:creationId xmlns:a16="http://schemas.microsoft.com/office/drawing/2014/main" id="{FA6FB225-C285-4BCD-817F-91B3A64842B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a-DK" sz="1200"/>
              <a:t>DAP 22. februar 2023</a:t>
            </a:r>
            <a:endParaRPr lang="da-DK" sz="1200" dirty="0"/>
          </a:p>
        </p:txBody>
      </p:sp>
      <p:sp>
        <p:nvSpPr>
          <p:cNvPr id="17" name="Pladsholder til slidenummer 16">
            <a:extLst>
              <a:ext uri="{FF2B5EF4-FFF2-40B4-BE49-F238E27FC236}">
                <a16:creationId xmlns:a16="http://schemas.microsoft.com/office/drawing/2014/main" id="{73C18F37-8FBA-4826-A1A1-795E55862B7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 algn="r"/>
              <a:t>‹nr.›</a:t>
            </a:fld>
            <a:endParaRPr lang="da-DK" dirty="0"/>
          </a:p>
        </p:txBody>
      </p:sp>
      <p:sp>
        <p:nvSpPr>
          <p:cNvPr id="19" name="Pladsholder til indhold 18">
            <a:extLst>
              <a:ext uri="{FF2B5EF4-FFF2-40B4-BE49-F238E27FC236}">
                <a16:creationId xmlns:a16="http://schemas.microsoft.com/office/drawing/2014/main" id="{1C5E0349-16EB-44E8-8AD4-0F169CFBD77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2000" y="1584513"/>
            <a:ext cx="5424000" cy="45600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0" name="Pladsholder til indhold 18">
            <a:extLst>
              <a:ext uri="{FF2B5EF4-FFF2-40B4-BE49-F238E27FC236}">
                <a16:creationId xmlns:a16="http://schemas.microsoft.com/office/drawing/2014/main" id="{B0DADD3A-00E7-4096-AADB-97064BEF643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88000" y="1584000"/>
            <a:ext cx="5424000" cy="45600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6844684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Tekst + bille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288000" y="1584000"/>
            <a:ext cx="54240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667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72000" y="1584000"/>
            <a:ext cx="5424000" cy="4560000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Font typeface="Arial"/>
              <a:buNone/>
              <a:defRPr sz="2667">
                <a:latin typeface="+mn-lt"/>
                <a:cs typeface="Helvetica"/>
              </a:defRPr>
            </a:lvl1pPr>
            <a:lvl2pPr marL="990575" indent="-380990"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523962" indent="-304792">
              <a:buFont typeface="Arial"/>
              <a:buChar char="•"/>
              <a:defRPr sz="2133">
                <a:latin typeface="Helvetica"/>
                <a:cs typeface="Helvetica"/>
              </a:defRPr>
            </a:lvl3pPr>
            <a:lvl4pPr marL="2133547" indent="-304792">
              <a:buFont typeface="Arial"/>
              <a:buChar char="•"/>
              <a:defRPr sz="1867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FA10DB2-5664-4D06-B6C1-BD1CD8D1FD97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FECCA1A-EF7E-45D5-B02D-43442FF45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38C2D0EB-314B-40BC-82F4-D67123AEA57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E709C37-D75F-5E44-8061-4D3AB7514812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ACB6A486-F33E-4908-B4DB-1026296D637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1200"/>
              <a:t>DAP 22. februar 2023</a:t>
            </a:r>
            <a:endParaRPr lang="da-DK" sz="120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808D3C0C-D78F-4405-9276-AF61BA64699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 algn="r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40303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Tekst + bille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288000" y="1584000"/>
            <a:ext cx="54240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667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72000" y="1584000"/>
            <a:ext cx="5424000" cy="4560000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Font typeface="Arial"/>
              <a:buNone/>
              <a:defRPr sz="2667">
                <a:latin typeface="+mn-lt"/>
                <a:cs typeface="Helvetica"/>
              </a:defRPr>
            </a:lvl1pPr>
            <a:lvl2pPr marL="990575" indent="-380990"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523962" indent="-304792">
              <a:buFont typeface="Arial"/>
              <a:buChar char="•"/>
              <a:defRPr sz="2133">
                <a:latin typeface="Helvetica"/>
                <a:cs typeface="Helvetica"/>
              </a:defRPr>
            </a:lvl3pPr>
            <a:lvl4pPr marL="2133547" indent="-304792">
              <a:buFont typeface="Arial"/>
              <a:buChar char="•"/>
              <a:defRPr sz="1867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FA10DB2-5664-4D06-B6C1-BD1CD8D1FD97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FECCA1A-EF7E-45D5-B02D-43442FF45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38C2D0EB-314B-40BC-82F4-D67123AEA57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DCABA5E-3629-45D4-9CAA-2E32EDFCC403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ACB6A486-F33E-4908-B4DB-1026296D637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1200"/>
              <a:t>Evt. tekst i sidefod</a:t>
            </a:r>
            <a:endParaRPr lang="da-DK" sz="120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808D3C0C-D78F-4405-9276-AF61BA64699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917645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Tekst + bille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374921" y="1584000"/>
            <a:ext cx="73367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667">
                <a:latin typeface="+mn-lt"/>
                <a:cs typeface="Helvetica" panose="020B0604020202020204" pitchFamily="34" charset="0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2000" y="1584000"/>
            <a:ext cx="3600000" cy="4560000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Font typeface="Arial"/>
              <a:buNone/>
              <a:defRPr sz="2667">
                <a:latin typeface="+mn-lt"/>
                <a:cs typeface="Helvetica" panose="020B0604020202020204" pitchFamily="34" charset="0"/>
              </a:defRPr>
            </a:lvl1pPr>
            <a:lvl2pPr marL="990575" indent="-380990"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523962" indent="-304792">
              <a:buFont typeface="Arial"/>
              <a:buChar char="•"/>
              <a:defRPr sz="2133">
                <a:latin typeface="Helvetica"/>
                <a:cs typeface="Helvetica"/>
              </a:defRPr>
            </a:lvl3pPr>
            <a:lvl4pPr marL="2133547" indent="-304792">
              <a:buFont typeface="Arial"/>
              <a:buChar char="•"/>
              <a:defRPr sz="1867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CD82518-1C9C-4C56-91BF-57E0EFBB64D3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9D253DA-BA6F-49C1-B5C3-5F30F9D19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59AF117-C962-42C3-B607-0DA5F68D1A7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8D17C3C-A0E6-6249-8ACB-5736FD6AA5E0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872E65D-371D-467C-B8A6-176E1F47BCD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1200"/>
              <a:t>DAP 22. februar 2023</a:t>
            </a:r>
            <a:endParaRPr lang="da-DK" sz="1200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23FB95E9-9ADF-4345-A70C-28555B43079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 algn="r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76014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billeder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288000" y="1632000"/>
            <a:ext cx="54240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667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72000" y="1632000"/>
            <a:ext cx="54240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667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9E68EF2-341E-492F-9ED0-1E5D417AEA8F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AECC0D0-258C-4026-9656-1C028987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2B974660-66FF-44A1-B1BA-DE47B1236CD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58EFB32E-002F-DE4D-8E96-8342A8E1D40A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58074D7F-5A30-43AF-9D0F-BE8555EEC30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a-DK" sz="1200"/>
              <a:t>DAP 22. februar 2023</a:t>
            </a:r>
            <a:endParaRPr lang="da-DK" sz="1200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5E3D91F-4764-4CBC-B34E-E9CBD5EE5D0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 algn="r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466032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Overskrift +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72000" y="1632000"/>
            <a:ext cx="110400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667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FDF893E-FC5F-4472-8B05-6D3D6AC613DC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607EEE9-189C-402C-8963-218610105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67FF914-E45E-4123-B808-0075AD758E2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FFB7DC5D-770E-0649-BF3C-71082EAC5EA7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11588D9B-80EB-43D8-9B59-9B112FB5CF3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a-DK" sz="1200"/>
              <a:t>DAP 22. februar 2023</a:t>
            </a:r>
            <a:endParaRPr lang="da-DK" sz="120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BEC1D772-6170-4DF4-9A2C-8D6C3DC5DD0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 algn="r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497670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Full screen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457200"/>
            <a:ext cx="12192000" cy="6400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667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13CCE29-BF5E-4CB6-A5EA-35D42698CBA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5AF1803-CC00-2242-BA3B-C204843F6051}" type="datetime1">
              <a:rPr lang="da-DK" smtClean="0"/>
              <a:t>24-04-2023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4E5472A-376B-47F2-9CE6-0A7B0CB94F1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>
                <a:solidFill>
                  <a:schemeClr val="bg1">
                    <a:lumMod val="75000"/>
                  </a:schemeClr>
                </a:solidFill>
              </a:rPr>
              <a:t>DAP 22. februar 2023</a:t>
            </a:r>
            <a:endParaRPr lang="da-DK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4E9D019-DB11-4695-AF70-29B81892D9D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902487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10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672000" y="1584000"/>
            <a:ext cx="6720000" cy="4560000"/>
          </a:xfrm>
          <a:custGeom>
            <a:avLst/>
            <a:gdLst>
              <a:gd name="connsiteX0" fmla="*/ 0 w 5050405"/>
              <a:gd name="connsiteY0" fmla="*/ 0 h 3512755"/>
              <a:gd name="connsiteX1" fmla="*/ 5050405 w 5050405"/>
              <a:gd name="connsiteY1" fmla="*/ 0 h 3512755"/>
              <a:gd name="connsiteX2" fmla="*/ 5050405 w 5050405"/>
              <a:gd name="connsiteY2" fmla="*/ 3512755 h 3512755"/>
              <a:gd name="connsiteX3" fmla="*/ 0 w 5050405"/>
              <a:gd name="connsiteY3" fmla="*/ 3512755 h 3512755"/>
              <a:gd name="connsiteX4" fmla="*/ 0 w 5050405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5050405 w 5286262"/>
              <a:gd name="connsiteY2" fmla="*/ 3512755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4442619 w 5286262"/>
              <a:gd name="connsiteY2" fmla="*/ 3476469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21826"/>
              <a:gd name="connsiteX1" fmla="*/ 5286262 w 5286262"/>
              <a:gd name="connsiteY1" fmla="*/ 0 h 3521826"/>
              <a:gd name="connsiteX2" fmla="*/ 4451690 w 5286262"/>
              <a:gd name="connsiteY2" fmla="*/ 3521826 h 3521826"/>
              <a:gd name="connsiteX3" fmla="*/ 0 w 5286262"/>
              <a:gd name="connsiteY3" fmla="*/ 3512755 h 3521826"/>
              <a:gd name="connsiteX4" fmla="*/ 0 w 5286262"/>
              <a:gd name="connsiteY4" fmla="*/ 0 h 3521826"/>
              <a:gd name="connsiteX0" fmla="*/ 0 w 5197362"/>
              <a:gd name="connsiteY0" fmla="*/ 0 h 3521826"/>
              <a:gd name="connsiteX1" fmla="*/ 5197362 w 5197362"/>
              <a:gd name="connsiteY1" fmla="*/ 0 h 3521826"/>
              <a:gd name="connsiteX2" fmla="*/ 4451690 w 5197362"/>
              <a:gd name="connsiteY2" fmla="*/ 3521826 h 3521826"/>
              <a:gd name="connsiteX3" fmla="*/ 0 w 5197362"/>
              <a:gd name="connsiteY3" fmla="*/ 3512755 h 3521826"/>
              <a:gd name="connsiteX4" fmla="*/ 0 w 5197362"/>
              <a:gd name="connsiteY4" fmla="*/ 0 h 3521826"/>
              <a:gd name="connsiteX0" fmla="*/ 0 w 5197362"/>
              <a:gd name="connsiteY0" fmla="*/ 0 h 3512755"/>
              <a:gd name="connsiteX1" fmla="*/ 5197362 w 5197362"/>
              <a:gd name="connsiteY1" fmla="*/ 0 h 3512755"/>
              <a:gd name="connsiteX2" fmla="*/ 4350090 w 5197362"/>
              <a:gd name="connsiteY2" fmla="*/ 3496426 h 3512755"/>
              <a:gd name="connsiteX3" fmla="*/ 0 w 5197362"/>
              <a:gd name="connsiteY3" fmla="*/ 3512755 h 3512755"/>
              <a:gd name="connsiteX4" fmla="*/ 0 w 5197362"/>
              <a:gd name="connsiteY4" fmla="*/ 0 h 351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7362" h="3512755">
                <a:moveTo>
                  <a:pt x="0" y="0"/>
                </a:moveTo>
                <a:lnTo>
                  <a:pt x="5197362" y="0"/>
                </a:lnTo>
                <a:lnTo>
                  <a:pt x="4350090" y="3496426"/>
                </a:lnTo>
                <a:lnTo>
                  <a:pt x="0" y="351275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Tx/>
              <a:buSzTx/>
              <a:buFont typeface="Arial"/>
              <a:buNone/>
              <a:tabLst/>
              <a:defRPr sz="2667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625168" y="461435"/>
            <a:ext cx="5566833" cy="6407149"/>
          </a:xfrm>
          <a:custGeom>
            <a:avLst/>
            <a:gdLst>
              <a:gd name="connsiteX0" fmla="*/ 0 w 3190875"/>
              <a:gd name="connsiteY0" fmla="*/ 0 h 4805362"/>
              <a:gd name="connsiteX1" fmla="*/ 3190875 w 3190875"/>
              <a:gd name="connsiteY1" fmla="*/ 0 h 4805362"/>
              <a:gd name="connsiteX2" fmla="*/ 3190875 w 3190875"/>
              <a:gd name="connsiteY2" fmla="*/ 4805362 h 4805362"/>
              <a:gd name="connsiteX3" fmla="*/ 0 w 3190875"/>
              <a:gd name="connsiteY3" fmla="*/ 4805362 h 4805362"/>
              <a:gd name="connsiteX4" fmla="*/ 0 w 3190875"/>
              <a:gd name="connsiteY4" fmla="*/ 0 h 4805362"/>
              <a:gd name="connsiteX0" fmla="*/ 984250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984250 w 4175125"/>
              <a:gd name="connsiteY4" fmla="*/ 0 h 4805362"/>
              <a:gd name="connsiteX0" fmla="*/ 1135062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1135062 w 4175125"/>
              <a:gd name="connsiteY4" fmla="*/ 0 h 480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125" h="4805362">
                <a:moveTo>
                  <a:pt x="1135062" y="0"/>
                </a:moveTo>
                <a:lnTo>
                  <a:pt x="4175125" y="0"/>
                </a:lnTo>
                <a:lnTo>
                  <a:pt x="4175125" y="4805362"/>
                </a:lnTo>
                <a:lnTo>
                  <a:pt x="0" y="4805362"/>
                </a:lnTo>
                <a:lnTo>
                  <a:pt x="1135062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endParaRPr lang="da-DK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B94E55B-BF5D-4258-BD77-892583196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6720000" cy="60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CDAA40C-F5A7-462A-A4CA-1053996B99A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2B8F032-C119-0F47-8FE3-BD557850F784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290DCC94-BE57-4FDB-A50B-9A31DB1548E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1200"/>
              <a:t>DAP 22. februar 2023</a:t>
            </a:r>
            <a:endParaRPr lang="da-DK" sz="1200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AFE452A1-8D97-451B-9C2E-82F3A2B95ED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493288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Lill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487836" y="461435"/>
            <a:ext cx="5566833" cy="6407149"/>
          </a:xfrm>
          <a:custGeom>
            <a:avLst/>
            <a:gdLst>
              <a:gd name="connsiteX0" fmla="*/ 0 w 3190875"/>
              <a:gd name="connsiteY0" fmla="*/ 0 h 4805362"/>
              <a:gd name="connsiteX1" fmla="*/ 3190875 w 3190875"/>
              <a:gd name="connsiteY1" fmla="*/ 0 h 4805362"/>
              <a:gd name="connsiteX2" fmla="*/ 3190875 w 3190875"/>
              <a:gd name="connsiteY2" fmla="*/ 4805362 h 4805362"/>
              <a:gd name="connsiteX3" fmla="*/ 0 w 3190875"/>
              <a:gd name="connsiteY3" fmla="*/ 4805362 h 4805362"/>
              <a:gd name="connsiteX4" fmla="*/ 0 w 3190875"/>
              <a:gd name="connsiteY4" fmla="*/ 0 h 4805362"/>
              <a:gd name="connsiteX0" fmla="*/ 984250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984250 w 4175125"/>
              <a:gd name="connsiteY4" fmla="*/ 0 h 4805362"/>
              <a:gd name="connsiteX0" fmla="*/ 1135062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1135062 w 4175125"/>
              <a:gd name="connsiteY4" fmla="*/ 0 h 480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125" h="4805362">
                <a:moveTo>
                  <a:pt x="1135062" y="0"/>
                </a:moveTo>
                <a:lnTo>
                  <a:pt x="4175125" y="0"/>
                </a:lnTo>
                <a:lnTo>
                  <a:pt x="4175125" y="4805362"/>
                </a:lnTo>
                <a:lnTo>
                  <a:pt x="0" y="4805362"/>
                </a:lnTo>
                <a:lnTo>
                  <a:pt x="1135062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600"/>
            </a:lvl1pPr>
          </a:lstStyle>
          <a:p>
            <a:endParaRPr lang="da-DK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72000" y="1584000"/>
            <a:ext cx="8864971" cy="4560000"/>
          </a:xfrm>
          <a:custGeom>
            <a:avLst/>
            <a:gdLst>
              <a:gd name="connsiteX0" fmla="*/ 0 w 5050405"/>
              <a:gd name="connsiteY0" fmla="*/ 0 h 3512755"/>
              <a:gd name="connsiteX1" fmla="*/ 5050405 w 5050405"/>
              <a:gd name="connsiteY1" fmla="*/ 0 h 3512755"/>
              <a:gd name="connsiteX2" fmla="*/ 5050405 w 5050405"/>
              <a:gd name="connsiteY2" fmla="*/ 3512755 h 3512755"/>
              <a:gd name="connsiteX3" fmla="*/ 0 w 5050405"/>
              <a:gd name="connsiteY3" fmla="*/ 3512755 h 3512755"/>
              <a:gd name="connsiteX4" fmla="*/ 0 w 5050405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5050405 w 5286262"/>
              <a:gd name="connsiteY2" fmla="*/ 3512755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12755"/>
              <a:gd name="connsiteX1" fmla="*/ 5286262 w 5286262"/>
              <a:gd name="connsiteY1" fmla="*/ 0 h 3512755"/>
              <a:gd name="connsiteX2" fmla="*/ 4442619 w 5286262"/>
              <a:gd name="connsiteY2" fmla="*/ 3476469 h 3512755"/>
              <a:gd name="connsiteX3" fmla="*/ 0 w 5286262"/>
              <a:gd name="connsiteY3" fmla="*/ 3512755 h 3512755"/>
              <a:gd name="connsiteX4" fmla="*/ 0 w 5286262"/>
              <a:gd name="connsiteY4" fmla="*/ 0 h 3512755"/>
              <a:gd name="connsiteX0" fmla="*/ 0 w 5286262"/>
              <a:gd name="connsiteY0" fmla="*/ 0 h 3521826"/>
              <a:gd name="connsiteX1" fmla="*/ 5286262 w 5286262"/>
              <a:gd name="connsiteY1" fmla="*/ 0 h 3521826"/>
              <a:gd name="connsiteX2" fmla="*/ 4451690 w 5286262"/>
              <a:gd name="connsiteY2" fmla="*/ 3521826 h 3521826"/>
              <a:gd name="connsiteX3" fmla="*/ 0 w 5286262"/>
              <a:gd name="connsiteY3" fmla="*/ 3512755 h 3521826"/>
              <a:gd name="connsiteX4" fmla="*/ 0 w 5286262"/>
              <a:gd name="connsiteY4" fmla="*/ 0 h 3521826"/>
              <a:gd name="connsiteX0" fmla="*/ 0 w 5197362"/>
              <a:gd name="connsiteY0" fmla="*/ 0 h 3521826"/>
              <a:gd name="connsiteX1" fmla="*/ 5197362 w 5197362"/>
              <a:gd name="connsiteY1" fmla="*/ 0 h 3521826"/>
              <a:gd name="connsiteX2" fmla="*/ 4451690 w 5197362"/>
              <a:gd name="connsiteY2" fmla="*/ 3521826 h 3521826"/>
              <a:gd name="connsiteX3" fmla="*/ 0 w 5197362"/>
              <a:gd name="connsiteY3" fmla="*/ 3512755 h 3521826"/>
              <a:gd name="connsiteX4" fmla="*/ 0 w 5197362"/>
              <a:gd name="connsiteY4" fmla="*/ 0 h 3521826"/>
              <a:gd name="connsiteX0" fmla="*/ 0 w 5197362"/>
              <a:gd name="connsiteY0" fmla="*/ 0 h 3512755"/>
              <a:gd name="connsiteX1" fmla="*/ 5197362 w 5197362"/>
              <a:gd name="connsiteY1" fmla="*/ 0 h 3512755"/>
              <a:gd name="connsiteX2" fmla="*/ 4350090 w 5197362"/>
              <a:gd name="connsiteY2" fmla="*/ 3496426 h 3512755"/>
              <a:gd name="connsiteX3" fmla="*/ 0 w 5197362"/>
              <a:gd name="connsiteY3" fmla="*/ 3512755 h 3512755"/>
              <a:gd name="connsiteX4" fmla="*/ 0 w 5197362"/>
              <a:gd name="connsiteY4" fmla="*/ 0 h 3512755"/>
              <a:gd name="connsiteX0" fmla="*/ 0 w 6648728"/>
              <a:gd name="connsiteY0" fmla="*/ 0 h 3512755"/>
              <a:gd name="connsiteX1" fmla="*/ 6648728 w 6648728"/>
              <a:gd name="connsiteY1" fmla="*/ 0 h 3512755"/>
              <a:gd name="connsiteX2" fmla="*/ 4350090 w 6648728"/>
              <a:gd name="connsiteY2" fmla="*/ 3496426 h 3512755"/>
              <a:gd name="connsiteX3" fmla="*/ 0 w 6648728"/>
              <a:gd name="connsiteY3" fmla="*/ 3512755 h 3512755"/>
              <a:gd name="connsiteX4" fmla="*/ 0 w 6648728"/>
              <a:gd name="connsiteY4" fmla="*/ 0 h 3512755"/>
              <a:gd name="connsiteX0" fmla="*/ 0 w 6648728"/>
              <a:gd name="connsiteY0" fmla="*/ 0 h 3527981"/>
              <a:gd name="connsiteX1" fmla="*/ 6648728 w 6648728"/>
              <a:gd name="connsiteY1" fmla="*/ 0 h 3527981"/>
              <a:gd name="connsiteX2" fmla="*/ 5785680 w 6648728"/>
              <a:gd name="connsiteY2" fmla="*/ 3527981 h 3527981"/>
              <a:gd name="connsiteX3" fmla="*/ 0 w 6648728"/>
              <a:gd name="connsiteY3" fmla="*/ 3512755 h 3527981"/>
              <a:gd name="connsiteX4" fmla="*/ 0 w 6648728"/>
              <a:gd name="connsiteY4" fmla="*/ 0 h 3527981"/>
              <a:gd name="connsiteX0" fmla="*/ 0 w 6648728"/>
              <a:gd name="connsiteY0" fmla="*/ 0 h 3512755"/>
              <a:gd name="connsiteX1" fmla="*/ 6648728 w 6648728"/>
              <a:gd name="connsiteY1" fmla="*/ 0 h 3512755"/>
              <a:gd name="connsiteX2" fmla="*/ 5785680 w 6648728"/>
              <a:gd name="connsiteY2" fmla="*/ 3504314 h 3512755"/>
              <a:gd name="connsiteX3" fmla="*/ 0 w 6648728"/>
              <a:gd name="connsiteY3" fmla="*/ 3512755 h 3512755"/>
              <a:gd name="connsiteX4" fmla="*/ 0 w 6648728"/>
              <a:gd name="connsiteY4" fmla="*/ 0 h 3512755"/>
              <a:gd name="connsiteX0" fmla="*/ 0 w 6648728"/>
              <a:gd name="connsiteY0" fmla="*/ 0 h 3527980"/>
              <a:gd name="connsiteX1" fmla="*/ 6648728 w 6648728"/>
              <a:gd name="connsiteY1" fmla="*/ 0 h 3527980"/>
              <a:gd name="connsiteX2" fmla="*/ 5793568 w 6648728"/>
              <a:gd name="connsiteY2" fmla="*/ 3527980 h 3527980"/>
              <a:gd name="connsiteX3" fmla="*/ 0 w 6648728"/>
              <a:gd name="connsiteY3" fmla="*/ 3512755 h 3527980"/>
              <a:gd name="connsiteX4" fmla="*/ 0 w 6648728"/>
              <a:gd name="connsiteY4" fmla="*/ 0 h 352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728" h="3527980">
                <a:moveTo>
                  <a:pt x="0" y="0"/>
                </a:moveTo>
                <a:lnTo>
                  <a:pt x="6648728" y="0"/>
                </a:lnTo>
                <a:lnTo>
                  <a:pt x="5793568" y="3527980"/>
                </a:lnTo>
                <a:lnTo>
                  <a:pt x="0" y="351275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Tx/>
              <a:buSzTx/>
              <a:buFont typeface="Arial"/>
              <a:buNone/>
              <a:tabLst/>
              <a:defRPr sz="2667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da-DK" dirty="0"/>
              <a:t>Klik for at redigere tekst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C7C3710-20CA-47D3-B63D-B93D1AFE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8880000" cy="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96F62031-F169-42A4-9884-826004A8C19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E2D2915-2306-FF45-9962-5FE834D4207A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BC1DFE87-D8A2-4BE3-A383-4BD245C1EDC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1200"/>
              <a:t>DAP 22. februar 2023</a:t>
            </a:r>
            <a:endParaRPr lang="da-DK" sz="1200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93054C07-B511-45C8-8873-F691DB12BA3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892415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72000" y="1584000"/>
            <a:ext cx="11040000" cy="45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2667">
                <a:latin typeface="+mn-lt"/>
                <a:cs typeface="Helvetica"/>
              </a:defRPr>
            </a:lvl1pPr>
            <a:lvl2pPr marL="990575" indent="-380990"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523962" indent="-304792">
              <a:buFont typeface="Arial"/>
              <a:buChar char="•"/>
              <a:defRPr sz="2133">
                <a:latin typeface="Helvetica"/>
                <a:cs typeface="Helvetica"/>
              </a:defRPr>
            </a:lvl3pPr>
            <a:lvl4pPr marL="2133547" indent="-304792">
              <a:buFont typeface="Arial"/>
              <a:buChar char="•"/>
              <a:defRPr sz="1867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E8AD1A9-CADD-429C-BBEE-4C96AB9B5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7412150-9B22-4D74-8AA5-A8FE5AAE3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5FB6-B048-4A4B-8DA2-B9D34B9A2045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C2AA5FB-07EB-4D69-BA5B-2C863CEBD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z="1200"/>
              <a:t>DAP 22. februar 2023</a:t>
            </a:r>
            <a:endParaRPr lang="da-DK" sz="120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DC21B67F-F083-4FC4-A9F4-68C174F1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 algn="r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986621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4321BF51-C5CA-4D45-B37D-3B45D43E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903559-1AF6-4E62-BA4E-CA1244DCC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000" y="1584000"/>
            <a:ext cx="5424000" cy="45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2667">
                <a:latin typeface="+mn-lt"/>
                <a:cs typeface="Helvetica"/>
              </a:defRPr>
            </a:lvl1pPr>
            <a:lvl2pPr marL="990575" indent="-380990"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523962" indent="-304792">
              <a:buFont typeface="Arial"/>
              <a:buChar char="•"/>
              <a:defRPr sz="2133">
                <a:latin typeface="Helvetica"/>
                <a:cs typeface="Helvetica"/>
              </a:defRPr>
            </a:lvl3pPr>
            <a:lvl4pPr marL="2133547" indent="-304792">
              <a:buFont typeface="Arial"/>
              <a:buChar char="•"/>
              <a:defRPr sz="1867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28289D-20B2-4A93-ACB1-2A8FCFEF15B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88000" y="1584000"/>
            <a:ext cx="5424000" cy="45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2667">
                <a:latin typeface="+mn-lt"/>
                <a:cs typeface="Helvetica"/>
              </a:defRPr>
            </a:lvl1pPr>
            <a:lvl2pPr marL="990575" indent="-380990"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523962" indent="-304792">
              <a:buFont typeface="Arial"/>
              <a:buChar char="•"/>
              <a:defRPr sz="2133">
                <a:latin typeface="Helvetica"/>
                <a:cs typeface="Helvetica"/>
              </a:defRPr>
            </a:lvl3pPr>
            <a:lvl4pPr marL="2133547" indent="-304792">
              <a:buFont typeface="Arial"/>
              <a:buChar char="•"/>
              <a:defRPr sz="1867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673549B-A976-4B37-8B16-5418E5F59E6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EAD0A04-5E49-CF40-BCAB-CFF51DD9FE2A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3A31BF11-CEF1-4829-A2D0-F02D3DFFF3D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a-DK" sz="1200"/>
              <a:t>DAP 22. februar 2023</a:t>
            </a:r>
            <a:endParaRPr lang="da-DK" sz="1200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DDDB982B-6F78-4C68-83FA-B8ECE1C842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 algn="r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607109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Tekst + bille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288000" y="1632000"/>
            <a:ext cx="54240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667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72000" y="1632000"/>
            <a:ext cx="5424000" cy="4560000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Font typeface="Arial"/>
              <a:buNone/>
              <a:defRPr sz="2667">
                <a:latin typeface="+mn-lt"/>
                <a:cs typeface="Helvetica"/>
              </a:defRPr>
            </a:lvl1pPr>
            <a:lvl2pPr marL="990575" indent="-380990"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523962" indent="-304792">
              <a:buFont typeface="Arial"/>
              <a:buChar char="•"/>
              <a:defRPr sz="2133">
                <a:latin typeface="Helvetica"/>
                <a:cs typeface="Helvetica"/>
              </a:defRPr>
            </a:lvl3pPr>
            <a:lvl4pPr marL="2133547" indent="-304792">
              <a:buFont typeface="Arial"/>
              <a:buChar char="•"/>
              <a:defRPr sz="1867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4B924DB-C780-4875-B311-A433E3B2F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8ECAFB7-BCD2-4B03-B8B7-2BA405FDE5E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ADAF202-C8AE-1340-A7DF-836F7901F14E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FCDABBA4-5D81-4F66-B5ED-46D604E5EAA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1200"/>
              <a:t>DAP 22. februar 2023</a:t>
            </a:r>
            <a:endParaRPr lang="da-DK" sz="120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D2E0041F-B25F-4598-9203-D096C37F471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 algn="r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282258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Tekst + bille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374919" y="1632000"/>
            <a:ext cx="73440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667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2000" y="1632000"/>
            <a:ext cx="3600000" cy="4560000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Font typeface="Arial"/>
              <a:buNone/>
              <a:defRPr sz="2667">
                <a:latin typeface="+mn-lt"/>
                <a:cs typeface="Helvetica"/>
              </a:defRPr>
            </a:lvl1pPr>
            <a:lvl2pPr marL="990575" indent="-380990"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523962" indent="-304792">
              <a:buFont typeface="Arial"/>
              <a:buChar char="•"/>
              <a:defRPr sz="2133">
                <a:latin typeface="Helvetica"/>
                <a:cs typeface="Helvetica"/>
              </a:defRPr>
            </a:lvl3pPr>
            <a:lvl4pPr marL="2133547" indent="-304792">
              <a:buFont typeface="Arial"/>
              <a:buChar char="•"/>
              <a:defRPr sz="1867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7403EB0-DBA9-4FE7-9E84-269CFDFD6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AFD4C78-8899-4EC6-91CE-9B341254F65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7D6BD6C-6E26-614B-8D1D-0DB3A0213661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76AAAA17-4CE2-434F-82E5-0DF34EACEBA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1200"/>
              <a:t>DAP 22. februar 2023</a:t>
            </a:r>
            <a:endParaRPr lang="da-DK" sz="1200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F924AE12-CE6A-437D-897C-D804FD540C9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 algn="r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7712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/ Tekst + bille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374921" y="1584000"/>
            <a:ext cx="73367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667">
                <a:latin typeface="+mn-lt"/>
                <a:cs typeface="Helvetica" panose="020B0604020202020204" pitchFamily="34" charset="0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2000" y="1584000"/>
            <a:ext cx="3600000" cy="4560000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Font typeface="Arial"/>
              <a:buNone/>
              <a:defRPr sz="2667">
                <a:latin typeface="+mn-lt"/>
                <a:cs typeface="Helvetica" panose="020B0604020202020204" pitchFamily="34" charset="0"/>
              </a:defRPr>
            </a:lvl1pPr>
            <a:lvl2pPr marL="990575" indent="-380990"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523962" indent="-304792">
              <a:buFont typeface="Arial"/>
              <a:buChar char="•"/>
              <a:defRPr sz="2133">
                <a:latin typeface="Helvetica"/>
                <a:cs typeface="Helvetica"/>
              </a:defRPr>
            </a:lvl3pPr>
            <a:lvl4pPr marL="2133547" indent="-304792">
              <a:buFont typeface="Arial"/>
              <a:buChar char="•"/>
              <a:defRPr sz="1867">
                <a:latin typeface="Helvetica"/>
                <a:cs typeface="Helvetica"/>
              </a:defRPr>
            </a:lvl4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CD82518-1C9C-4C56-91BF-57E0EFBB64D3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8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9D253DA-BA6F-49C1-B5C3-5F30F9D19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59AF117-C962-42C3-B607-0DA5F68D1A7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3924CCF-6FD7-4CD1-8D2B-A1DF3CD8B2C4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872E65D-371D-467C-B8A6-176E1F47BCD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1200"/>
              <a:t>Evt. tekst i sidefod</a:t>
            </a:r>
            <a:endParaRPr lang="da-DK" sz="1200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23FB95E9-9ADF-4345-A70C-28555B43079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458571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billeder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288000" y="1632000"/>
            <a:ext cx="54240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0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72000" y="1632000"/>
            <a:ext cx="5424000" cy="456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2000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2ED46CC-6242-47F1-97A1-6AB8283F7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F0A1862-32B4-4179-864E-265E8E7A2A5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E08611A3-E2AE-2C43-B314-FCAAC7C5F299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88F5E2C-E745-401D-AAC3-F11018C956A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a-DK" sz="1200"/>
              <a:t>DAP 22. februar 2023</a:t>
            </a:r>
            <a:endParaRPr lang="da-DK" sz="1200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58F6D0E-78C8-41CB-BC49-CE2D421686A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 algn="r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004100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Overskrift +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72000" y="1632000"/>
            <a:ext cx="11040000" cy="45600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67">
                <a:latin typeface="+mn-lt"/>
                <a:cs typeface="Helvetica"/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4E4B35E-A97B-4A40-BA82-A9B1338AE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5E568026-6B4F-435F-9D8A-F9CFF65881D2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B21C6526-6A87-8740-8146-CDA14FF97924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FAE32597-1E67-4B1F-AD41-19A1E574225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a-DK" sz="1200"/>
              <a:t>DAP 22. februar 2023</a:t>
            </a:r>
            <a:endParaRPr lang="da-DK" sz="120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7DAB316A-3B4E-4083-8E40-848B9DDF328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 algn="r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22691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sside / Bull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_test_grey_wi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>
          <a:xfrm>
            <a:off x="-27267" y="452913"/>
            <a:ext cx="12219268" cy="6427665"/>
          </a:xfrm>
          <a:prstGeom prst="rect">
            <a:avLst/>
          </a:prstGeom>
        </p:spPr>
      </p:pic>
      <p:sp>
        <p:nvSpPr>
          <p:cNvPr id="2" name="Rectangle 12">
            <a:extLst>
              <a:ext uri="{FF2B5EF4-FFF2-40B4-BE49-F238E27FC236}">
                <a16:creationId xmlns:a16="http://schemas.microsoft.com/office/drawing/2014/main" id="{E8518895-F195-4AC2-B61E-13DDACADC3C1}"/>
              </a:ext>
            </a:extLst>
          </p:cNvPr>
          <p:cNvSpPr/>
          <p:nvPr userDrawn="1"/>
        </p:nvSpPr>
        <p:spPr>
          <a:xfrm>
            <a:off x="672000" y="1488000"/>
            <a:ext cx="480000" cy="48000"/>
          </a:xfrm>
          <a:prstGeom prst="rect">
            <a:avLst/>
          </a:prstGeom>
          <a:solidFill>
            <a:srgbClr val="077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51B2DF4E-C8EC-445A-BB1C-DDF26251F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A6D366AB-66C7-4DF5-8905-1609976221D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EA4BD6A-B62A-704C-8354-79C5EE57BB94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C9F2AF64-6D07-4171-9FC4-5FED0087F92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 sz="1200"/>
              <a:t>DAP 22. februar 2023</a:t>
            </a:r>
            <a:endParaRPr lang="da-DK" sz="1200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A3B8FA74-A05D-4D4A-ACB3-8B5348A81D5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 algn="r"/>
              <a:t>‹nr.›</a:t>
            </a:fld>
            <a:endParaRPr lang="da-DK" dirty="0"/>
          </a:p>
        </p:txBody>
      </p:sp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8DD8F9B6-68EE-4D99-B7B8-4AEDA2C99FD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72000" y="1583999"/>
            <a:ext cx="11040000" cy="45600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57751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.emf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76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92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663466D-4785-4BAA-96CA-898E7F55C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66185"/>
            <a:ext cx="10515600" cy="1325033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E43C713-F17F-457B-B895-CBD727C98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000" y="1826684"/>
            <a:ext cx="10515600" cy="4349749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142E5A6-0389-4A11-81F9-A49F24BA6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3031" y="6384000"/>
            <a:ext cx="576000" cy="288000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BE5C657-09E0-4733-8453-7676F42F1AD1}" type="slidenum">
              <a:rPr lang="da-DK" smtClean="0"/>
              <a:pPr/>
              <a:t>‹nr.›</a:t>
            </a:fld>
            <a:endParaRPr lang="da-DK" sz="1200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41F6D82F-C916-4AC4-96E7-AFD8010AB5C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7032" y="147397"/>
            <a:ext cx="1151997" cy="192000"/>
          </a:xfrm>
          <a:prstGeom prst="rect">
            <a:avLst/>
          </a:prstGeom>
        </p:spPr>
      </p:pic>
      <p:sp>
        <p:nvSpPr>
          <p:cNvPr id="9" name="Pladsholder til dato 8">
            <a:extLst>
              <a:ext uri="{FF2B5EF4-FFF2-40B4-BE49-F238E27FC236}">
                <a16:creationId xmlns:a16="http://schemas.microsoft.com/office/drawing/2014/main" id="{B5508D42-E657-4A6C-8464-183508740D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8001" y="6384000"/>
            <a:ext cx="1086969" cy="288000"/>
          </a:xfrm>
          <a:prstGeom prst="rect">
            <a:avLst/>
          </a:prstGeom>
        </p:spPr>
        <p:txBody>
          <a:bodyPr vert="horz" lIns="0" tIns="45720" rIns="91440" bIns="45720" rtlCol="0" anchor="t" anchorCtr="0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E2190A9-9EE6-4E56-9A96-A361147B802A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7B1DB5BD-CF70-415C-BBFB-D78E756631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000" y="6384000"/>
            <a:ext cx="46080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algn="l"/>
            <a:r>
              <a:rPr lang="da-DK" dirty="0"/>
              <a:t>Evt. tekst i sidefod</a:t>
            </a:r>
          </a:p>
        </p:txBody>
      </p:sp>
    </p:spTree>
    <p:extLst>
      <p:ext uri="{BB962C8B-B14F-4D97-AF65-F5344CB8AC3E}">
        <p14:creationId xmlns:p14="http://schemas.microsoft.com/office/powerpoint/2010/main" val="337682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592652" indent="-285744" algn="l" defTabSz="1219170" rtl="0" eaLnBrk="1" latinLnBrk="0" hangingPunct="1">
        <a:lnSpc>
          <a:spcPct val="90000"/>
        </a:lnSpc>
        <a:spcBef>
          <a:spcPts val="667"/>
        </a:spcBef>
        <a:buSzPct val="10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33946" indent="-241294" algn="l" defTabSz="1219170" rtl="0" eaLnBrk="1" latinLnBrk="0" hangingPunct="1">
        <a:lnSpc>
          <a:spcPct val="90000"/>
        </a:lnSpc>
        <a:spcBef>
          <a:spcPts val="667"/>
        </a:spcBef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077357" indent="-243411" algn="l" defTabSz="1219170" rtl="0" eaLnBrk="1" latinLnBrk="0" hangingPunct="1">
        <a:lnSpc>
          <a:spcPct val="90000"/>
        </a:lnSpc>
        <a:spcBef>
          <a:spcPts val="667"/>
        </a:spcBef>
        <a:buFont typeface="Calibri" panose="020F0502020204030204" pitchFamily="34" charset="0"/>
        <a:buChar char="−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1318651" indent="-241294" algn="l" defTabSz="1219170" rtl="0" eaLnBrk="1" latinLnBrk="0" hangingPunct="1">
        <a:lnSpc>
          <a:spcPct val="90000"/>
        </a:lnSpc>
        <a:spcBef>
          <a:spcPts val="667"/>
        </a:spcBef>
        <a:buFont typeface="Calibri" panose="020F0502020204030204" pitchFamily="34" charset="0"/>
        <a:buChar char="›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5EB2134-D02B-4C68-853D-3563C73D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106CBF8-4EE5-4583-B30E-F603B4225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2000" y="1584000"/>
            <a:ext cx="11040000" cy="45600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2029F9FA-3778-4773-95A3-C6CB0D6C9D51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577032" y="147397"/>
            <a:ext cx="1151997" cy="192000"/>
          </a:xfrm>
          <a:prstGeom prst="rect">
            <a:avLst/>
          </a:prstGeom>
        </p:spPr>
      </p:pic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69AF2AD-75D4-45EE-AF9B-01A537FF4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5200" y="6384000"/>
            <a:ext cx="576000" cy="288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37C3F82-440B-46C9-A055-A0F3E93A70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000" y="6384000"/>
            <a:ext cx="1064941" cy="288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7CF5C41-8964-4EBF-BBEA-3748DEC435DA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9BF81E6-E496-45E2-9C22-755E97EE9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000" y="6384000"/>
            <a:ext cx="46080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Evt. tekst i sidefod</a:t>
            </a:r>
          </a:p>
        </p:txBody>
      </p:sp>
    </p:spTree>
    <p:extLst>
      <p:ext uri="{BB962C8B-B14F-4D97-AF65-F5344CB8AC3E}">
        <p14:creationId xmlns:p14="http://schemas.microsoft.com/office/powerpoint/2010/main" val="157177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</p:sldLayoutIdLst>
  <p:hf hdr="0"/>
  <p:txStyles>
    <p:titleStyle>
      <a:lvl1pPr algn="l" defTabSz="1219170" rtl="0" eaLnBrk="1" latinLnBrk="0" hangingPunct="1">
        <a:lnSpc>
          <a:spcPct val="80000"/>
        </a:lnSpc>
        <a:spcBef>
          <a:spcPct val="0"/>
        </a:spcBef>
        <a:buNone/>
        <a:defRPr sz="373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100000"/>
        </a:lnSpc>
        <a:spcBef>
          <a:spcPts val="533"/>
        </a:spcBef>
        <a:spcAft>
          <a:spcPts val="533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01118" indent="-283626" algn="l" defTabSz="1219170" rtl="0" eaLnBrk="1" latinLnBrk="0" hangingPunct="1">
        <a:lnSpc>
          <a:spcPct val="100000"/>
        </a:lnSpc>
        <a:spcBef>
          <a:spcPts val="267"/>
        </a:spcBef>
        <a:spcAft>
          <a:spcPts val="267"/>
        </a:spcAft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31830" indent="-230712" algn="l" defTabSz="1219170" rtl="0" eaLnBrk="1" latinLnBrk="0" hangingPunct="1">
        <a:lnSpc>
          <a:spcPct val="100000"/>
        </a:lnSpc>
        <a:spcBef>
          <a:spcPts val="267"/>
        </a:spcBef>
        <a:spcAft>
          <a:spcPts val="267"/>
        </a:spcAft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073124" indent="-241294" algn="l" defTabSz="1219170" rtl="0" eaLnBrk="1" latinLnBrk="0" hangingPunct="1">
        <a:lnSpc>
          <a:spcPct val="100000"/>
        </a:lnSpc>
        <a:spcBef>
          <a:spcPts val="267"/>
        </a:spcBef>
        <a:spcAft>
          <a:spcPts val="267"/>
        </a:spcAft>
        <a:buFont typeface="Calibri" panose="020F0502020204030204" pitchFamily="34" charset="0"/>
        <a:buChar char="−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1314418" indent="-241294" algn="l" defTabSz="1219170" rtl="0" eaLnBrk="1" latinLnBrk="0" hangingPunct="1">
        <a:lnSpc>
          <a:spcPct val="100000"/>
        </a:lnSpc>
        <a:spcBef>
          <a:spcPts val="267"/>
        </a:spcBef>
        <a:spcAft>
          <a:spcPts val="267"/>
        </a:spcAft>
        <a:buFont typeface="Calibri" panose="020F0502020204030204" pitchFamily="34" charset="0"/>
        <a:buChar char="›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-18964"/>
            <a:ext cx="12224988" cy="4827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577032" y="147397"/>
            <a:ext cx="1151997" cy="192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1" y="463759"/>
            <a:ext cx="12224988" cy="0"/>
          </a:xfrm>
          <a:prstGeom prst="line">
            <a:avLst/>
          </a:prstGeom>
          <a:ln>
            <a:solidFill>
              <a:srgbClr val="F2F2F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539397" y="95689"/>
            <a:ext cx="23054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fld id="{0267DD61-2531-B347-858A-D76CD6CAF040}" type="slidenum">
              <a:rPr lang="en-US" sz="1200" smtClean="0">
                <a:solidFill>
                  <a:schemeClr val="bg1">
                    <a:lumMod val="75000"/>
                  </a:schemeClr>
                </a:solidFill>
              </a:rPr>
              <a:pPr algn="l"/>
              <a:t>‹nr.›</a:t>
            </a:fld>
            <a:endParaRPr lang="da-DK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65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</p:sldLayoutIdLst>
  <p:hf hdr="0" ftr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5EB2134-D02B-4C68-853D-3563C73D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106CBF8-4EE5-4583-B30E-F603B4225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2000" y="1584000"/>
            <a:ext cx="11040000" cy="45600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2029F9FA-3778-4773-95A3-C6CB0D6C9D51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577032" y="147397"/>
            <a:ext cx="1151997" cy="192000"/>
          </a:xfrm>
          <a:prstGeom prst="rect">
            <a:avLst/>
          </a:prstGeom>
        </p:spPr>
      </p:pic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69AF2AD-75D4-45EE-AF9B-01A537FF4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5200" y="6384000"/>
            <a:ext cx="576000" cy="288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37C3F82-440B-46C9-A055-A0F3E93A70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000" y="6384000"/>
            <a:ext cx="1064941" cy="288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a-DK"/>
              <a:t>26-04-2021</a:t>
            </a:r>
            <a:endParaRPr lang="da-DK" sz="120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9BF81E6-E496-45E2-9C22-755E97EE9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000" y="6384000"/>
            <a:ext cx="46080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a-DK"/>
              <a:t>Webinar om MedComs kommuneprojekter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8760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</p:sldLayoutIdLst>
  <p:hf hdr="0"/>
  <p:txStyles>
    <p:titleStyle>
      <a:lvl1pPr algn="l" defTabSz="1219170" rtl="0" eaLnBrk="1" latinLnBrk="0" hangingPunct="1">
        <a:lnSpc>
          <a:spcPct val="80000"/>
        </a:lnSpc>
        <a:spcBef>
          <a:spcPct val="0"/>
        </a:spcBef>
        <a:buNone/>
        <a:defRPr sz="373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100000"/>
        </a:lnSpc>
        <a:spcBef>
          <a:spcPts val="533"/>
        </a:spcBef>
        <a:spcAft>
          <a:spcPts val="533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01118" indent="-283626" algn="l" defTabSz="1219170" rtl="0" eaLnBrk="1" latinLnBrk="0" hangingPunct="1">
        <a:lnSpc>
          <a:spcPct val="100000"/>
        </a:lnSpc>
        <a:spcBef>
          <a:spcPts val="267"/>
        </a:spcBef>
        <a:spcAft>
          <a:spcPts val="267"/>
        </a:spcAft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31830" indent="-230712" algn="l" defTabSz="1219170" rtl="0" eaLnBrk="1" latinLnBrk="0" hangingPunct="1">
        <a:lnSpc>
          <a:spcPct val="100000"/>
        </a:lnSpc>
        <a:spcBef>
          <a:spcPts val="267"/>
        </a:spcBef>
        <a:spcAft>
          <a:spcPts val="267"/>
        </a:spcAft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073124" indent="-241294" algn="l" defTabSz="1219170" rtl="0" eaLnBrk="1" latinLnBrk="0" hangingPunct="1">
        <a:lnSpc>
          <a:spcPct val="100000"/>
        </a:lnSpc>
        <a:spcBef>
          <a:spcPts val="267"/>
        </a:spcBef>
        <a:spcAft>
          <a:spcPts val="267"/>
        </a:spcAft>
        <a:buFont typeface="Calibri" panose="020F0502020204030204" pitchFamily="34" charset="0"/>
        <a:buChar char="−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1314418" indent="-241294" algn="l" defTabSz="1219170" rtl="0" eaLnBrk="1" latinLnBrk="0" hangingPunct="1">
        <a:lnSpc>
          <a:spcPct val="100000"/>
        </a:lnSpc>
        <a:spcBef>
          <a:spcPts val="267"/>
        </a:spcBef>
        <a:spcAft>
          <a:spcPts val="267"/>
        </a:spcAft>
        <a:buFont typeface="Calibri" panose="020F0502020204030204" pitchFamily="34" charset="0"/>
        <a:buChar char="›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8C4086A-AED1-4170-BABC-8D46F400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366185"/>
            <a:ext cx="10515600" cy="1325033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6A92EDF-1C69-4483-80A6-7790EAF66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2000" y="1826684"/>
            <a:ext cx="10515600" cy="4349749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9CC4DC6-DB0B-4633-B2D9-FD9BBBDF2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5200" y="6384000"/>
            <a:ext cx="576000" cy="288000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F6EE238-1860-4057-A54B-32F870FAF339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68893A79-9BBD-42F0-BA2F-0D5D504979C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77032" y="147397"/>
            <a:ext cx="1151997" cy="192000"/>
          </a:xfrm>
          <a:prstGeom prst="rect">
            <a:avLst/>
          </a:prstGeom>
        </p:spPr>
      </p:pic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FA075E5-D956-4918-B4E3-4E3EC1105B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001" y="6384000"/>
            <a:ext cx="1092849" cy="288000"/>
          </a:xfrm>
          <a:prstGeom prst="rect">
            <a:avLst/>
          </a:prstGeom>
        </p:spPr>
        <p:txBody>
          <a:bodyPr vert="horz" lIns="0" tIns="45720" rIns="91440" bIns="45720" rtlCol="0" anchor="t" anchorCtr="0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a-DK"/>
              <a:t>26-04-2021</a:t>
            </a:r>
            <a:endParaRPr lang="da-DK" sz="120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4EE74C3-14ED-4EA3-AE2D-B54EA1FDEB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000" y="6384000"/>
            <a:ext cx="46080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a-DK"/>
              <a:t>Webinar om MedComs kommuneprojekter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3494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Calibri" panose="020F0502020204030204" pitchFamily="34" charset="0"/>
        <a:buChar char="−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Calibri" panose="020F0502020204030204" pitchFamily="34" charset="0"/>
        <a:buChar char="›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5EB2134-D02B-4C68-853D-3563C73D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106CBF8-4EE5-4583-B30E-F603B4225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2000" y="1584000"/>
            <a:ext cx="11040000" cy="45600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2029F9FA-3778-4773-95A3-C6CB0D6C9D51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577032" y="147397"/>
            <a:ext cx="1151997" cy="192000"/>
          </a:xfrm>
          <a:prstGeom prst="rect">
            <a:avLst/>
          </a:prstGeom>
        </p:spPr>
      </p:pic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69AF2AD-75D4-45EE-AF9B-01A537FF4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5200" y="6384000"/>
            <a:ext cx="576000" cy="288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algn="r"/>
            <a:fld id="{01739DD0-F806-4874-9AB9-E8A8D4F0546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37C3F82-440B-46C9-A055-A0F3E93A70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000" y="6384000"/>
            <a:ext cx="1064941" cy="288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E0BF64F-B203-42AD-B828-ECEB6DCD7671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9BF81E6-E496-45E2-9C22-755E97EE9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000" y="6384000"/>
            <a:ext cx="46080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Evt. tekst i sidefod</a:t>
            </a:r>
          </a:p>
        </p:txBody>
      </p:sp>
    </p:spTree>
    <p:extLst>
      <p:ext uri="{BB962C8B-B14F-4D97-AF65-F5344CB8AC3E}">
        <p14:creationId xmlns:p14="http://schemas.microsoft.com/office/powerpoint/2010/main" val="357332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</p:sldLayoutIdLst>
  <p:hf hdr="0" ftr="0" dt="0"/>
  <p:txStyles>
    <p:titleStyle>
      <a:lvl1pPr algn="l" defTabSz="1219170" rtl="0" eaLnBrk="1" latinLnBrk="0" hangingPunct="1">
        <a:lnSpc>
          <a:spcPct val="80000"/>
        </a:lnSpc>
        <a:spcBef>
          <a:spcPct val="0"/>
        </a:spcBef>
        <a:buNone/>
        <a:defRPr sz="373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100000"/>
        </a:lnSpc>
        <a:spcBef>
          <a:spcPts val="533"/>
        </a:spcBef>
        <a:spcAft>
          <a:spcPts val="533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01118" indent="-283626" algn="l" defTabSz="1219170" rtl="0" eaLnBrk="1" latinLnBrk="0" hangingPunct="1">
        <a:lnSpc>
          <a:spcPct val="100000"/>
        </a:lnSpc>
        <a:spcBef>
          <a:spcPts val="267"/>
        </a:spcBef>
        <a:spcAft>
          <a:spcPts val="267"/>
        </a:spcAft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31830" indent="-230712" algn="l" defTabSz="1219170" rtl="0" eaLnBrk="1" latinLnBrk="0" hangingPunct="1">
        <a:lnSpc>
          <a:spcPct val="100000"/>
        </a:lnSpc>
        <a:spcBef>
          <a:spcPts val="267"/>
        </a:spcBef>
        <a:spcAft>
          <a:spcPts val="267"/>
        </a:spcAft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073124" indent="-241294" algn="l" defTabSz="1219170" rtl="0" eaLnBrk="1" latinLnBrk="0" hangingPunct="1">
        <a:lnSpc>
          <a:spcPct val="100000"/>
        </a:lnSpc>
        <a:spcBef>
          <a:spcPts val="267"/>
        </a:spcBef>
        <a:spcAft>
          <a:spcPts val="267"/>
        </a:spcAft>
        <a:buFont typeface="Calibri" panose="020F0502020204030204" pitchFamily="34" charset="0"/>
        <a:buChar char="−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1314418" indent="-241294" algn="l" defTabSz="1219170" rtl="0" eaLnBrk="1" latinLnBrk="0" hangingPunct="1">
        <a:lnSpc>
          <a:spcPct val="100000"/>
        </a:lnSpc>
        <a:spcBef>
          <a:spcPts val="267"/>
        </a:spcBef>
        <a:spcAft>
          <a:spcPts val="267"/>
        </a:spcAft>
        <a:buFont typeface="Calibri" panose="020F0502020204030204" pitchFamily="34" charset="0"/>
        <a:buChar char="›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5EB2134-D02B-4C68-853D-3563C73D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60001"/>
            <a:ext cx="11040000" cy="600000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106CBF8-4EE5-4583-B30E-F603B4225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2000" y="1584000"/>
            <a:ext cx="11040000" cy="45600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2029F9FA-3778-4773-95A3-C6CB0D6C9D51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577032" y="147397"/>
            <a:ext cx="1151997" cy="192000"/>
          </a:xfrm>
          <a:prstGeom prst="rect">
            <a:avLst/>
          </a:prstGeom>
        </p:spPr>
      </p:pic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69AF2AD-75D4-45EE-AF9B-01A537FF4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5200" y="6384000"/>
            <a:ext cx="576000" cy="288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algn="r"/>
            <a:fld id="{01739DD0-F806-4874-9AB9-E8A8D4F05468}" type="slidenum">
              <a:rPr lang="da-DK" smtClean="0"/>
              <a:pPr algn="r"/>
              <a:t>‹nr.›</a:t>
            </a:fld>
            <a:endParaRPr lang="da-DK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37C3F82-440B-46C9-A055-A0F3E93A70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000" y="6384000"/>
            <a:ext cx="1064941" cy="288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730E97A-A841-CE46-81C4-443D3FE13D03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9BF81E6-E496-45E2-9C22-755E97EE9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000" y="6384000"/>
            <a:ext cx="46080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a-DK"/>
              <a:t>DAP 22. februar 2023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121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</p:sldLayoutIdLst>
  <p:hf hdr="0" dt="0"/>
  <p:txStyles>
    <p:titleStyle>
      <a:lvl1pPr algn="l" defTabSz="1219170" rtl="0" eaLnBrk="1" latinLnBrk="0" hangingPunct="1">
        <a:lnSpc>
          <a:spcPct val="80000"/>
        </a:lnSpc>
        <a:spcBef>
          <a:spcPct val="0"/>
        </a:spcBef>
        <a:buNone/>
        <a:defRPr sz="373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100000"/>
        </a:lnSpc>
        <a:spcBef>
          <a:spcPts val="533"/>
        </a:spcBef>
        <a:spcAft>
          <a:spcPts val="533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01118" indent="-283626" algn="l" defTabSz="1219170" rtl="0" eaLnBrk="1" latinLnBrk="0" hangingPunct="1">
        <a:lnSpc>
          <a:spcPct val="100000"/>
        </a:lnSpc>
        <a:spcBef>
          <a:spcPts val="267"/>
        </a:spcBef>
        <a:spcAft>
          <a:spcPts val="267"/>
        </a:spcAft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31830" indent="-230712" algn="l" defTabSz="1219170" rtl="0" eaLnBrk="1" latinLnBrk="0" hangingPunct="1">
        <a:lnSpc>
          <a:spcPct val="100000"/>
        </a:lnSpc>
        <a:spcBef>
          <a:spcPts val="267"/>
        </a:spcBef>
        <a:spcAft>
          <a:spcPts val="267"/>
        </a:spcAft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073124" indent="-241294" algn="l" defTabSz="1219170" rtl="0" eaLnBrk="1" latinLnBrk="0" hangingPunct="1">
        <a:lnSpc>
          <a:spcPct val="100000"/>
        </a:lnSpc>
        <a:spcBef>
          <a:spcPts val="267"/>
        </a:spcBef>
        <a:spcAft>
          <a:spcPts val="267"/>
        </a:spcAft>
        <a:buFont typeface="Calibri" panose="020F0502020204030204" pitchFamily="34" charset="0"/>
        <a:buChar char="−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1314418" indent="-241294" algn="l" defTabSz="1219170" rtl="0" eaLnBrk="1" latinLnBrk="0" hangingPunct="1">
        <a:lnSpc>
          <a:spcPct val="100000"/>
        </a:lnSpc>
        <a:spcBef>
          <a:spcPts val="267"/>
        </a:spcBef>
        <a:spcAft>
          <a:spcPts val="267"/>
        </a:spcAft>
        <a:buFont typeface="Calibri" panose="020F0502020204030204" pitchFamily="34" charset="0"/>
        <a:buChar char="›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eger.dk/dosispakketmedicin" TargetMode="External"/><Relationship Id="rId7" Type="http://schemas.openxmlformats.org/officeDocument/2006/relationships/hyperlink" Target="mailto:ibs@medcom.dk" TargetMode="External"/><Relationship Id="rId2" Type="http://schemas.openxmlformats.org/officeDocument/2006/relationships/hyperlink" Target="mailto:plo@dadl.dk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khs@medcom.dk" TargetMode="External"/><Relationship Id="rId5" Type="http://schemas.openxmlformats.org/officeDocument/2006/relationships/hyperlink" Target="https://medcom.dk/om-os/navne-og-adresser/datakonsulenter/" TargetMode="External"/><Relationship Id="rId4" Type="http://schemas.openxmlformats.org/officeDocument/2006/relationships/hyperlink" Target="https://medcom.dk/vejledninger-til-dosisdispensering-fra-laegesystemer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apoteket.dk/prisberegner-dosispakket-medicin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dsholder til indhold 5">
            <a:extLst>
              <a:ext uri="{FF2B5EF4-FFF2-40B4-BE49-F238E27FC236}">
                <a16:creationId xmlns:a16="http://schemas.microsoft.com/office/drawing/2014/main" id="{7EF046A6-28B4-F3DF-61A3-41AE75269F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48" b="1"/>
          <a:stretch/>
        </p:blipFill>
        <p:spPr>
          <a:xfrm>
            <a:off x="8487836" y="461435"/>
            <a:ext cx="5566833" cy="6407149"/>
          </a:xfrm>
          <a:custGeom>
            <a:avLst/>
            <a:gdLst>
              <a:gd name="connsiteX0" fmla="*/ 0 w 3190875"/>
              <a:gd name="connsiteY0" fmla="*/ 0 h 4805362"/>
              <a:gd name="connsiteX1" fmla="*/ 3190875 w 3190875"/>
              <a:gd name="connsiteY1" fmla="*/ 0 h 4805362"/>
              <a:gd name="connsiteX2" fmla="*/ 3190875 w 3190875"/>
              <a:gd name="connsiteY2" fmla="*/ 4805362 h 4805362"/>
              <a:gd name="connsiteX3" fmla="*/ 0 w 3190875"/>
              <a:gd name="connsiteY3" fmla="*/ 4805362 h 4805362"/>
              <a:gd name="connsiteX4" fmla="*/ 0 w 3190875"/>
              <a:gd name="connsiteY4" fmla="*/ 0 h 4805362"/>
              <a:gd name="connsiteX0" fmla="*/ 984250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984250 w 4175125"/>
              <a:gd name="connsiteY4" fmla="*/ 0 h 4805362"/>
              <a:gd name="connsiteX0" fmla="*/ 1135062 w 4175125"/>
              <a:gd name="connsiteY0" fmla="*/ 0 h 4805362"/>
              <a:gd name="connsiteX1" fmla="*/ 4175125 w 4175125"/>
              <a:gd name="connsiteY1" fmla="*/ 0 h 4805362"/>
              <a:gd name="connsiteX2" fmla="*/ 4175125 w 4175125"/>
              <a:gd name="connsiteY2" fmla="*/ 4805362 h 4805362"/>
              <a:gd name="connsiteX3" fmla="*/ 0 w 4175125"/>
              <a:gd name="connsiteY3" fmla="*/ 4805362 h 4805362"/>
              <a:gd name="connsiteX4" fmla="*/ 1135062 w 4175125"/>
              <a:gd name="connsiteY4" fmla="*/ 0 h 480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125" h="4805362">
                <a:moveTo>
                  <a:pt x="1135062" y="0"/>
                </a:moveTo>
                <a:lnTo>
                  <a:pt x="4175125" y="0"/>
                </a:lnTo>
                <a:lnTo>
                  <a:pt x="4175125" y="4805362"/>
                </a:lnTo>
                <a:lnTo>
                  <a:pt x="0" y="4805362"/>
                </a:lnTo>
                <a:lnTo>
                  <a:pt x="1135062" y="0"/>
                </a:lnTo>
                <a:close/>
              </a:path>
            </a:pathLst>
          </a:custGeom>
          <a:noFill/>
        </p:spPr>
      </p:pic>
      <p:sp>
        <p:nvSpPr>
          <p:cNvPr id="34" name="Title 3">
            <a:extLst>
              <a:ext uri="{FF2B5EF4-FFF2-40B4-BE49-F238E27FC236}">
                <a16:creationId xmlns:a16="http://schemas.microsoft.com/office/drawing/2014/main" id="{344708C6-024C-A9FA-7E07-AAC2DD648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2264812"/>
            <a:ext cx="8880000" cy="600000"/>
          </a:xfrm>
        </p:spPr>
        <p:txBody>
          <a:bodyPr/>
          <a:lstStyle/>
          <a:p>
            <a:r>
              <a:rPr lang="da-DK" sz="4400" dirty="0">
                <a:solidFill>
                  <a:schemeClr val="accent1"/>
                </a:solidFill>
              </a:rPr>
              <a:t>Startpakke om dosisdispensering</a:t>
            </a:r>
            <a:br>
              <a:rPr lang="da-DK" sz="4000" dirty="0"/>
            </a:br>
            <a:br>
              <a:rPr lang="da-DK" sz="4000" b="0" dirty="0"/>
            </a:br>
            <a:br>
              <a:rPr lang="da-DK" sz="4000" b="0" dirty="0"/>
            </a:br>
            <a:br>
              <a:rPr lang="da-DK" sz="4000" b="0" dirty="0"/>
            </a:br>
            <a:r>
              <a:rPr lang="da-DK" sz="2800" b="0" dirty="0">
                <a:solidFill>
                  <a:schemeClr val="accent1"/>
                </a:solidFill>
              </a:rPr>
              <a:t>Samarbejdet mellem kommune, læge og apotek </a:t>
            </a:r>
            <a:br>
              <a:rPr lang="da-DK" sz="2800" b="0" dirty="0">
                <a:solidFill>
                  <a:schemeClr val="accent1"/>
                </a:solidFill>
              </a:rPr>
            </a:br>
            <a:r>
              <a:rPr lang="da-DK" sz="2800" b="0" dirty="0">
                <a:solidFill>
                  <a:schemeClr val="accent1"/>
                </a:solidFill>
              </a:rPr>
              <a:t>er vigtig…</a:t>
            </a:r>
            <a:br>
              <a:rPr lang="da-DK" sz="2800" b="0" dirty="0">
                <a:solidFill>
                  <a:schemeClr val="accent1"/>
                </a:solidFill>
              </a:rPr>
            </a:br>
            <a:br>
              <a:rPr lang="da-DK" sz="2800" b="0" dirty="0">
                <a:solidFill>
                  <a:schemeClr val="accent1"/>
                </a:solidFill>
              </a:rPr>
            </a:br>
            <a:r>
              <a:rPr lang="da-DK" sz="2400" b="0" dirty="0">
                <a:solidFill>
                  <a:schemeClr val="accent1"/>
                </a:solidFill>
              </a:rPr>
              <a:t>- </a:t>
            </a:r>
            <a:r>
              <a:rPr lang="da-DK" sz="2400" b="0" i="1" dirty="0">
                <a:solidFill>
                  <a:schemeClr val="accent1"/>
                </a:solidFill>
              </a:rPr>
              <a:t>for at lykkes med dosisdispensering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5A23B64-220B-B787-7133-81C50F70A8C7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672000" y="6384000"/>
            <a:ext cx="1064941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953EB20-8D1C-4A6E-8C8D-B9B2D49C39D4}" type="datetime1">
              <a:rPr lang="da-DK" smtClean="0"/>
              <a:pPr>
                <a:spcAft>
                  <a:spcPts val="600"/>
                </a:spcAft>
              </a:pPr>
              <a:t>24-04-2023</a:t>
            </a:fld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54CA733-2CB3-BE57-6767-B8CE18EEBB9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155200" y="6384000"/>
            <a:ext cx="576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1739DD0-F806-4874-9AB9-E8A8D4F05468}" type="slidenum">
              <a:rPr lang="da-DK" smtClean="0"/>
              <a:pPr>
                <a:spcAft>
                  <a:spcPts val="600"/>
                </a:spcAft>
              </a:pPr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9201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1CFBB9-FF5F-4ADE-904E-1E8B250D1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538763"/>
            <a:ext cx="11040000" cy="600000"/>
          </a:xfrm>
        </p:spPr>
        <p:txBody>
          <a:bodyPr/>
          <a:lstStyle/>
          <a:p>
            <a:r>
              <a:rPr lang="da-DK" sz="3600" dirty="0">
                <a:solidFill>
                  <a:schemeClr val="tx2">
                    <a:lumMod val="50000"/>
                  </a:schemeClr>
                </a:solidFill>
              </a:rPr>
              <a:t>Lægens opgave ved </a:t>
            </a:r>
            <a:r>
              <a:rPr lang="da-DK" sz="3600" dirty="0">
                <a:solidFill>
                  <a:srgbClr val="00B0F0"/>
                </a:solidFill>
              </a:rPr>
              <a:t>AKUT-ændringer</a:t>
            </a:r>
            <a:r>
              <a:rPr lang="da-DK" sz="3600" dirty="0">
                <a:solidFill>
                  <a:schemeClr val="tx2">
                    <a:lumMod val="50000"/>
                  </a:schemeClr>
                </a:solidFill>
              </a:rPr>
              <a:t> af dosispakket  medicin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5D11D96-702E-4DE1-9538-31FBED11944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D6EA9-0E38-457C-9F54-A8B38EA13AB1}" type="datetime1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2C41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24-04-2023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2C415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4915819-90ED-4F07-A101-EE0659898B8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739DD0-F806-4874-9AB9-E8A8D4F05468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2C41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2C415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4CBA897-045F-4C42-9A30-60CB33C262E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53504" y="1779206"/>
            <a:ext cx="11715944" cy="4560000"/>
          </a:xfrm>
        </p:spPr>
        <p:txBody>
          <a:bodyPr>
            <a:normAutofit/>
          </a:bodyPr>
          <a:lstStyle/>
          <a:p>
            <a:pPr lvl="1"/>
            <a:r>
              <a:rPr lang="da-DK" sz="2600" dirty="0">
                <a:solidFill>
                  <a:schemeClr val="tx2">
                    <a:lumMod val="50000"/>
                  </a:schemeClr>
                </a:solidFill>
              </a:rPr>
              <a:t>Lægen ser i sit lægepraksissystem, hvornår ændringen kan træde i kraft</a:t>
            </a:r>
          </a:p>
          <a:p>
            <a:pPr lvl="2"/>
            <a:r>
              <a:rPr lang="da-DK" sz="2600" dirty="0">
                <a:solidFill>
                  <a:schemeClr val="tx2">
                    <a:lumMod val="50000"/>
                  </a:schemeClr>
                </a:solidFill>
              </a:rPr>
              <a:t>Lægen vurderer, at ændringen skal træde i kraft omgående</a:t>
            </a:r>
          </a:p>
          <a:p>
            <a:pPr lvl="2"/>
            <a:r>
              <a:rPr lang="da-DK" sz="2600" dirty="0">
                <a:solidFill>
                  <a:schemeClr val="tx2">
                    <a:lumMod val="50000"/>
                  </a:schemeClr>
                </a:solidFill>
              </a:rPr>
              <a:t>Lægen ændrer ordinationen på FMK</a:t>
            </a:r>
          </a:p>
          <a:p>
            <a:pPr lvl="2"/>
            <a:r>
              <a:rPr lang="da-DK" sz="2600" dirty="0">
                <a:solidFill>
                  <a:schemeClr val="tx2">
                    <a:lumMod val="50000"/>
                  </a:schemeClr>
                </a:solidFill>
              </a:rPr>
              <a:t>Lægen </a:t>
            </a:r>
            <a:r>
              <a:rPr lang="da-DK" sz="2600" b="1" dirty="0">
                <a:solidFill>
                  <a:srgbClr val="00B0F0"/>
                </a:solidFill>
              </a:rPr>
              <a:t>kontakter apoteket </a:t>
            </a:r>
            <a:r>
              <a:rPr lang="da-DK" sz="2600" dirty="0">
                <a:solidFill>
                  <a:schemeClr val="tx2">
                    <a:lumMod val="50000"/>
                  </a:schemeClr>
                </a:solidFill>
              </a:rPr>
              <a:t>ved akutændring</a:t>
            </a:r>
          </a:p>
          <a:p>
            <a:pPr lvl="2"/>
            <a:r>
              <a:rPr lang="da-DK" sz="2600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Apoteket kan ændre </a:t>
            </a:r>
            <a:r>
              <a:rPr lang="da-DK" sz="2600" b="1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akut fra dag til dag</a:t>
            </a:r>
            <a:r>
              <a:rPr lang="da-DK" sz="2600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hvis de får anmodninger indenfor den aftalte frist (typisk inden kl. </a:t>
            </a:r>
            <a:r>
              <a:rPr lang="da-DK" sz="2600" b="1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11.00 på hverdage</a:t>
            </a:r>
            <a:r>
              <a:rPr lang="da-DK" sz="2600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da-DK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da-DK" sz="2600" dirty="0">
                <a:solidFill>
                  <a:schemeClr val="tx2">
                    <a:lumMod val="50000"/>
                  </a:schemeClr>
                </a:solidFill>
              </a:rPr>
              <a:t>Kommunen </a:t>
            </a:r>
            <a:r>
              <a:rPr lang="da-DK" sz="26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ser startdatoen for nye ændringen i FMK. </a:t>
            </a:r>
            <a:br>
              <a:rPr lang="da-DK" sz="26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</a:br>
            <a:r>
              <a:rPr lang="da-DK" sz="26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Herefter </a:t>
            </a:r>
            <a:r>
              <a:rPr lang="da-DK" sz="2600" dirty="0">
                <a:solidFill>
                  <a:srgbClr val="00B0F0"/>
                </a:solidFill>
                <a:effectLst/>
                <a:ea typeface="Arial" panose="020B0604020202020204" pitchFamily="34" charset="0"/>
              </a:rPr>
              <a:t>kasseres den gamle dosisrulle, når den ny </a:t>
            </a:r>
            <a:br>
              <a:rPr lang="da-DK" sz="2600" dirty="0">
                <a:solidFill>
                  <a:srgbClr val="00B0F0"/>
                </a:solidFill>
                <a:effectLst/>
                <a:ea typeface="Arial" panose="020B0604020202020204" pitchFamily="34" charset="0"/>
              </a:rPr>
            </a:br>
            <a:r>
              <a:rPr lang="da-DK" sz="2600" dirty="0">
                <a:solidFill>
                  <a:srgbClr val="00B0F0"/>
                </a:solidFill>
                <a:effectLst/>
                <a:ea typeface="Arial" panose="020B0604020202020204" pitchFamily="34" charset="0"/>
              </a:rPr>
              <a:t>akutrulle er klar</a:t>
            </a:r>
          </a:p>
          <a:p>
            <a:pPr marL="0" indent="0">
              <a:buNone/>
            </a:pPr>
            <a:endParaRPr lang="da-DK" sz="2600" dirty="0">
              <a:solidFill>
                <a:schemeClr val="tx2">
                  <a:lumMod val="50000"/>
                </a:schemeClr>
              </a:solidFill>
              <a:effectLst/>
              <a:ea typeface="Arial" panose="020B0604020202020204" pitchFamily="34" charset="0"/>
            </a:endParaRPr>
          </a:p>
          <a:p>
            <a:pPr lvl="1"/>
            <a:endParaRPr lang="da-DK" sz="2867" dirty="0">
              <a:solidFill>
                <a:schemeClr val="tx2">
                  <a:lumMod val="50000"/>
                </a:schemeClr>
              </a:solidFill>
            </a:endParaRPr>
          </a:p>
          <a:p>
            <a:pPr marL="601118" lvl="2" indent="0">
              <a:buNone/>
            </a:pPr>
            <a:endParaRPr lang="da-DK" sz="24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a-DK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ladsholder til indhold 5">
            <a:extLst>
              <a:ext uri="{FF2B5EF4-FFF2-40B4-BE49-F238E27FC236}">
                <a16:creationId xmlns:a16="http://schemas.microsoft.com/office/drawing/2014/main" id="{0228B6B1-3AA8-D9D0-0490-303926B9C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278" y="4315147"/>
            <a:ext cx="2907922" cy="184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2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645DA-501C-A571-6FE4-8011C0070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24295"/>
            <a:ext cx="11040000" cy="600000"/>
          </a:xfrm>
        </p:spPr>
        <p:txBody>
          <a:bodyPr/>
          <a:lstStyle/>
          <a:p>
            <a:r>
              <a:rPr lang="da-DK" sz="3600" dirty="0">
                <a:solidFill>
                  <a:schemeClr val="tx2">
                    <a:lumMod val="50000"/>
                  </a:schemeClr>
                </a:solidFill>
              </a:rPr>
              <a:t>Dialog med </a:t>
            </a:r>
            <a:r>
              <a:rPr lang="da-DK" sz="3600" dirty="0">
                <a:solidFill>
                  <a:srgbClr val="00B0F0"/>
                </a:solidFill>
              </a:rPr>
              <a:t>apoteket </a:t>
            </a:r>
            <a:r>
              <a:rPr lang="da-DK" sz="3600" dirty="0">
                <a:solidFill>
                  <a:schemeClr val="tx2">
                    <a:lumMod val="50000"/>
                  </a:schemeClr>
                </a:solidFill>
              </a:rPr>
              <a:t>ved opstart af dosispakket medicin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037C67E-AC65-B078-E0DB-EACBCB3B371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2BD6EA9-0E38-457C-9F54-A8B38EA13AB1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EB78E20-5ACD-21AB-7EA5-09387074B8C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 algn="r"/>
              <a:t>11</a:t>
            </a:fld>
            <a:endParaRPr lang="da-DK" dirty="0"/>
          </a:p>
        </p:txBody>
      </p:sp>
      <p:sp>
        <p:nvSpPr>
          <p:cNvPr id="8" name="Pladsholder til indhold 1">
            <a:extLst>
              <a:ext uri="{FF2B5EF4-FFF2-40B4-BE49-F238E27FC236}">
                <a16:creationId xmlns:a16="http://schemas.microsoft.com/office/drawing/2014/main" id="{CF08450A-6104-F827-78BE-51584EBD5E12}"/>
              </a:ext>
            </a:extLst>
          </p:cNvPr>
          <p:cNvSpPr txBox="1">
            <a:spLocks/>
          </p:cNvSpPr>
          <p:nvPr/>
        </p:nvSpPr>
        <p:spPr>
          <a:xfrm>
            <a:off x="671999" y="1542437"/>
            <a:ext cx="11040000" cy="4680520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118" indent="-283626" algn="l" defTabSz="1219170" rtl="0" eaLnBrk="1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1830" indent="-230712" algn="l" defTabSz="1219170" rtl="0" eaLnBrk="1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124" indent="-241294" algn="l" defTabSz="1219170" rtl="0" eaLnBrk="1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Font typeface="Calibri" panose="020F0502020204030204" pitchFamily="34" charset="0"/>
              <a:buChar char="−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4418" indent="-241294" algn="l" defTabSz="1219170" rtl="0" eaLnBrk="1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Font typeface="Calibri" panose="020F0502020204030204" pitchFamily="34" charset="0"/>
              <a:buChar char="›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b="1" dirty="0">
                <a:solidFill>
                  <a:srgbClr val="00B0F0"/>
                </a:solidFill>
              </a:rPr>
              <a:t>Kommunen </a:t>
            </a:r>
            <a:r>
              <a:rPr lang="da-DK" sz="2600" dirty="0">
                <a:solidFill>
                  <a:schemeClr val="accent1"/>
                </a:solidFill>
              </a:rPr>
              <a:t>tager kontakt til apoteket for dialog omkring opstart af første dosisrulle</a:t>
            </a:r>
          </a:p>
          <a:p>
            <a:r>
              <a:rPr lang="da-DK" sz="2600" b="1" dirty="0">
                <a:solidFill>
                  <a:srgbClr val="00B0F0"/>
                </a:solidFill>
              </a:rPr>
              <a:t>Apoteket</a:t>
            </a:r>
            <a:r>
              <a:rPr lang="da-DK" sz="2600" dirty="0">
                <a:solidFill>
                  <a:schemeClr val="accent1"/>
                </a:solidFill>
              </a:rPr>
              <a:t> opretter dosiskortet ud fra data og gyldige dosisrecepter på de lægemidler, der skal dosisdispenseres</a:t>
            </a:r>
          </a:p>
          <a:p>
            <a:r>
              <a:rPr lang="da-DK" sz="2600" dirty="0">
                <a:solidFill>
                  <a:schemeClr val="accent1"/>
                </a:solidFill>
              </a:rPr>
              <a:t>Hvis borgeren selv henter medicin på apoteket, introducerer apoteket borgeren til korrekt håndtering af dosisdispensering</a:t>
            </a:r>
          </a:p>
          <a:p>
            <a:r>
              <a:rPr lang="da-DK" sz="2600" dirty="0">
                <a:solidFill>
                  <a:schemeClr val="accent1"/>
                </a:solidFill>
              </a:rPr>
              <a:t>Hvis apoteket sender dosisrullerne til borgeren, introducerer medarbejderen i kommunen borgeren til korrekt håndtering af dosisdispensering</a:t>
            </a:r>
          </a:p>
          <a:p>
            <a:r>
              <a:rPr lang="da-DK" sz="2600" dirty="0">
                <a:solidFill>
                  <a:srgbClr val="FF0000"/>
                </a:solidFill>
              </a:rPr>
              <a:t>Apoteket kontaktes altid, hvis der skal laves </a:t>
            </a:r>
            <a:r>
              <a:rPr lang="da-DK" sz="2600" b="1" dirty="0">
                <a:solidFill>
                  <a:srgbClr val="FF0000"/>
                </a:solidFill>
              </a:rPr>
              <a:t>akut- eller tillægsrulle</a:t>
            </a:r>
          </a:p>
          <a:p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657209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5ED312-D014-EA0E-BD82-080B4A3E6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b="1" dirty="0">
                <a:solidFill>
                  <a:schemeClr val="tx2">
                    <a:lumMod val="50000"/>
                  </a:schemeClr>
                </a:solidFill>
              </a:rPr>
              <a:t>Kommunens </a:t>
            </a:r>
            <a:r>
              <a:rPr lang="da-DK" sz="4000" b="1" dirty="0">
                <a:solidFill>
                  <a:srgbClr val="00B0F0"/>
                </a:solidFill>
              </a:rPr>
              <a:t>opfølgning</a:t>
            </a:r>
            <a:r>
              <a:rPr lang="da-DK" sz="4000" b="1" dirty="0">
                <a:solidFill>
                  <a:schemeClr val="tx2">
                    <a:lumMod val="50000"/>
                  </a:schemeClr>
                </a:solidFill>
              </a:rPr>
              <a:t> af dosisdispensering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35F0421-9B13-8C79-2F09-83E4554C98C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2BD6EA9-0E38-457C-9F54-A8B38EA13AB1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53EA60B-9701-15A5-7001-45C876CF7A5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 algn="r"/>
              <a:t>12</a:t>
            </a:fld>
            <a:endParaRPr lang="da-DK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3C7DAF2-9D4B-C4B7-917C-16D4B93F3A72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72000" y="1583999"/>
            <a:ext cx="11040000" cy="4898993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da-DK" sz="2400" dirty="0">
                <a:solidFill>
                  <a:srgbClr val="00B0F0"/>
                </a:solidFill>
              </a:rPr>
              <a:t>Identifikationskontrol</a:t>
            </a:r>
            <a:r>
              <a:rPr lang="da-DK" sz="2400" dirty="0">
                <a:solidFill>
                  <a:schemeClr val="tx2">
                    <a:lumMod val="50000"/>
                  </a:schemeClr>
                </a:solidFill>
              </a:rPr>
              <a:t> af dosisrulle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tx2">
                    <a:lumMod val="50000"/>
                  </a:schemeClr>
                </a:solidFill>
              </a:rPr>
              <a:t>Hvordan fungerer ydelsen for borgeren?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tx2">
                    <a:lumMod val="50000"/>
                  </a:schemeClr>
                </a:solidFill>
              </a:rPr>
              <a:t>Medicinliste og dosisrulle afstemmes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00B0F0"/>
                </a:solidFill>
              </a:rPr>
              <a:t>Særlig opmærksomhed </a:t>
            </a:r>
            <a:r>
              <a:rPr lang="da-DK" sz="2400" dirty="0">
                <a:solidFill>
                  <a:schemeClr val="tx2">
                    <a:lumMod val="50000"/>
                  </a:schemeClr>
                </a:solidFill>
              </a:rPr>
              <a:t>på skæve indtagelsestidspunkter/dage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00B0F0"/>
                </a:solidFill>
              </a:rPr>
              <a:t>Særlig opmærksomhed </a:t>
            </a:r>
            <a:r>
              <a:rPr lang="da-DK" sz="2400" dirty="0">
                <a:solidFill>
                  <a:schemeClr val="tx2">
                    <a:lumMod val="50000"/>
                  </a:schemeClr>
                </a:solidFill>
              </a:rPr>
              <a:t>på evt. sidedosering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00B0F0"/>
                </a:solidFill>
              </a:rPr>
              <a:t>Særlig opmærksomhed </a:t>
            </a:r>
            <a:r>
              <a:rPr lang="da-DK" sz="2400" dirty="0">
                <a:solidFill>
                  <a:schemeClr val="tx2">
                    <a:lumMod val="50000"/>
                  </a:schemeClr>
                </a:solidFill>
              </a:rPr>
              <a:t>på, hvis borgeren får </a:t>
            </a:r>
            <a:r>
              <a:rPr lang="da-DK" sz="2400" dirty="0" err="1">
                <a:solidFill>
                  <a:schemeClr val="tx2">
                    <a:lumMod val="50000"/>
                  </a:schemeClr>
                </a:solidFill>
              </a:rPr>
              <a:t>p.n</a:t>
            </a:r>
            <a:r>
              <a:rPr lang="da-DK" sz="2400" dirty="0">
                <a:solidFill>
                  <a:schemeClr val="tx2">
                    <a:lumMod val="50000"/>
                  </a:schemeClr>
                </a:solidFill>
              </a:rPr>
              <a:t>.-medicin</a:t>
            </a:r>
          </a:p>
          <a:p>
            <a:pPr marL="285750" indent="-285750"/>
            <a:r>
              <a:rPr lang="da-DK" sz="2400" dirty="0">
                <a:solidFill>
                  <a:srgbClr val="00B0F0"/>
                </a:solidFill>
              </a:rPr>
              <a:t>Borger vejledes </a:t>
            </a:r>
            <a:r>
              <a:rPr lang="da-DK" sz="2400" dirty="0">
                <a:solidFill>
                  <a:schemeClr val="tx2">
                    <a:lumMod val="50000"/>
                  </a:schemeClr>
                </a:solidFill>
              </a:rPr>
              <a:t>om åbning af poserne, afhentning/levering (hvornår), hvis ændringer og efterfølgende opfølgningsbesøg.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tx2">
                    <a:lumMod val="50000"/>
                  </a:schemeClr>
                </a:solidFill>
              </a:rPr>
              <a:t>Frekvens af </a:t>
            </a:r>
            <a:r>
              <a:rPr lang="da-DK" sz="2400" dirty="0">
                <a:solidFill>
                  <a:srgbClr val="00B0F0"/>
                </a:solidFill>
              </a:rPr>
              <a:t>opfølgningsbesøg </a:t>
            </a:r>
            <a:r>
              <a:rPr lang="da-DK" sz="2400" dirty="0">
                <a:solidFill>
                  <a:schemeClr val="tx2">
                    <a:lumMod val="50000"/>
                  </a:schemeClr>
                </a:solidFill>
              </a:rPr>
              <a:t>aftales i samråd med borger, hvis stabilitet og tryghed – selvadministrerende borgere, frekvens op til 12 uger og frekvens op til 4 uger til borgere med hjælp til administration. </a:t>
            </a:r>
            <a:endParaRPr lang="da-DK" sz="24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11917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FB4C5C-350A-606B-D085-8F3C06A65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tx2">
                    <a:lumMod val="50000"/>
                  </a:schemeClr>
                </a:solidFill>
              </a:rPr>
              <a:t>Kontakt ved behov for hjælp: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B3C34A7-5B95-4E59-9865-E7800ED0138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2BD6EA9-0E38-457C-9F54-A8B38EA13AB1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098E63C-C558-3542-FEA5-6F39A70136C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 algn="r"/>
              <a:t>13</a:t>
            </a:fld>
            <a:endParaRPr lang="da-DK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1C035CB-A5D9-AA2E-B657-F0131F19E7BB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>
            <a:normAutofit/>
          </a:bodyPr>
          <a:lstStyle/>
          <a:p>
            <a:r>
              <a:rPr lang="da-DK" sz="2000" i="1" dirty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Har du som læge spørgsmål til PLO’s aftale om dosispakket medicin, eller anvendelsen af den specifikke ydelse, kan du kontakte PLO Medlemsservice på </a:t>
            </a:r>
            <a:r>
              <a:rPr lang="da-DK" sz="2000" i="1" u="sng" dirty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plo@dadl.dk</a:t>
            </a:r>
            <a:r>
              <a:rPr lang="da-DK" sz="2000" i="1" dirty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eller 3544 8490. Her </a:t>
            </a:r>
            <a:r>
              <a:rPr lang="da-DK" sz="2000" i="1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på </a:t>
            </a:r>
            <a:r>
              <a:rPr lang="da-DK" sz="2000" i="1" dirty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PLO’s hjemmeside finder du quickguide, denne startpakke, svar på hyppige spørgsmål sa</a:t>
            </a:r>
            <a:r>
              <a:rPr lang="da-DK" sz="2000" i="1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mt </a:t>
            </a:r>
            <a:r>
              <a:rPr lang="da-DK" sz="2000" i="1" dirty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link til aftalen, klyngepakke m.m</a:t>
            </a:r>
            <a:r>
              <a:rPr lang="da-DK" sz="2000" i="1" dirty="0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.: </a:t>
            </a:r>
            <a:r>
              <a:rPr lang="da-DK" sz="2000" i="1" dirty="0"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https://www.laeger.dk/dosispakketmedicin</a:t>
            </a:r>
            <a:endParaRPr lang="da-DK" sz="20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2000" i="1" dirty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Har du som læge brug for hjælp ift. håndtering af dosispakket medicin i dit lægepraksissystem, henvises du til den almindelige support hos dit systemhus. Du kan alternativt finde hjælp og information på </a:t>
            </a:r>
            <a:r>
              <a:rPr lang="da-DK" sz="2000" i="1" dirty="0" err="1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MedCom’s</a:t>
            </a:r>
            <a:r>
              <a:rPr lang="da-DK" sz="2000" i="1" dirty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hjemmeside </a:t>
            </a:r>
            <a:r>
              <a:rPr lang="da-DK" sz="2000" i="1" dirty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https://medcom.dk/vejledninger-til-dosisdispensering-fra-laegesystemer/</a:t>
            </a:r>
            <a:r>
              <a:rPr lang="da-DK" sz="2000" i="1" dirty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eller du kan kontakte en af de datakonsulenter, som er tilgængelig i din region </a:t>
            </a:r>
            <a:r>
              <a:rPr lang="da-DK" sz="2000" i="1" u="sng" dirty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https://medcom.dk/om-os/navne-og-adresser/datakonsulenter/</a:t>
            </a:r>
            <a:endParaRPr lang="da-DK" sz="2000" i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da-DK" sz="2000" i="1" dirty="0">
                <a:solidFill>
                  <a:schemeClr val="tx2">
                    <a:lumMod val="50000"/>
                  </a:schemeClr>
                </a:solidFill>
              </a:rPr>
              <a:t>Har I, som kommune, behov for støtte og sparring i opstartsfasen eller gerne vil have MedCom med på KLU-møde så kontakt: Karina Hasager Hedevang, MedCom </a:t>
            </a:r>
            <a:r>
              <a:rPr lang="da-DK" sz="2000" i="1" dirty="0">
                <a:solidFill>
                  <a:schemeClr val="tx2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khs@medcom.dk</a:t>
            </a:r>
            <a:r>
              <a:rPr lang="da-DK" sz="2000" i="1" dirty="0">
                <a:solidFill>
                  <a:schemeClr val="tx2">
                    <a:lumMod val="50000"/>
                  </a:schemeClr>
                </a:solidFill>
              </a:rPr>
              <a:t> eller Iben Søgaard, MedCom, </a:t>
            </a:r>
            <a:r>
              <a:rPr lang="da-DK" sz="2000" i="1" dirty="0">
                <a:solidFill>
                  <a:schemeClr val="tx2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ibs@medcom.dk</a:t>
            </a:r>
            <a:endParaRPr lang="da-DK" sz="20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68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455D28-D4D2-8C69-7374-E05BC5BE6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528489"/>
            <a:ext cx="11225474" cy="600000"/>
          </a:xfrm>
        </p:spPr>
        <p:txBody>
          <a:bodyPr/>
          <a:lstStyle/>
          <a:p>
            <a:pPr marL="0" indent="0">
              <a:buNone/>
            </a:pPr>
            <a:r>
              <a:rPr lang="da-DK" sz="3600" dirty="0">
                <a:solidFill>
                  <a:schemeClr val="tx2">
                    <a:lumMod val="50000"/>
                  </a:schemeClr>
                </a:solidFill>
              </a:rPr>
              <a:t>Startpakke - sådan kommer vi </a:t>
            </a:r>
            <a:r>
              <a:rPr lang="da-DK" sz="3600" dirty="0">
                <a:solidFill>
                  <a:srgbClr val="00B0F0"/>
                </a:solidFill>
              </a:rPr>
              <a:t>godt i gang</a:t>
            </a:r>
            <a:r>
              <a:rPr lang="da-DK" sz="3600" dirty="0">
                <a:solidFill>
                  <a:schemeClr val="accent1"/>
                </a:solidFill>
              </a:rPr>
              <a:t> </a:t>
            </a:r>
            <a:r>
              <a:rPr lang="da-DK" sz="3600" dirty="0">
                <a:solidFill>
                  <a:schemeClr val="tx2">
                    <a:lumMod val="50000"/>
                  </a:schemeClr>
                </a:solidFill>
              </a:rPr>
              <a:t>med dosisdispensering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A9EF0F3-81F7-0F7B-A5D4-7903F7A220D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2BD6EA9-0E38-457C-9F54-A8B38EA13AB1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F29D172-6B7B-B749-457A-8E9F4B4DCF5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 algn="r"/>
              <a:t>2</a:t>
            </a:fld>
            <a:endParaRPr lang="da-DK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8A850DE-8F02-FFD7-D7B7-9714E882CE1B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>
            <a:normAutofit/>
          </a:bodyPr>
          <a:lstStyle/>
          <a:p>
            <a:r>
              <a:rPr lang="da-DK" sz="2800" b="1" dirty="0">
                <a:solidFill>
                  <a:srgbClr val="00B0F0"/>
                </a:solidFill>
              </a:rPr>
              <a:t>Vigtigt</a:t>
            </a:r>
            <a:r>
              <a:rPr lang="da-DK" sz="2800" b="1" dirty="0">
                <a:solidFill>
                  <a:schemeClr val="accent1"/>
                </a:solidFill>
              </a:rPr>
              <a:t> </a:t>
            </a:r>
            <a:r>
              <a:rPr lang="da-DK" sz="2800" dirty="0">
                <a:solidFill>
                  <a:schemeClr val="tx2">
                    <a:lumMod val="50000"/>
                  </a:schemeClr>
                </a:solidFill>
              </a:rPr>
              <a:t>at starte med de mest stabile borgere først</a:t>
            </a:r>
          </a:p>
          <a:p>
            <a:r>
              <a:rPr lang="da-DK" sz="2800" b="1" dirty="0">
                <a:solidFill>
                  <a:srgbClr val="00B0F0"/>
                </a:solidFill>
              </a:rPr>
              <a:t>Vigtigt</a:t>
            </a:r>
            <a:r>
              <a:rPr lang="da-DK" sz="2800" dirty="0">
                <a:solidFill>
                  <a:schemeClr val="accent1"/>
                </a:solidFill>
              </a:rPr>
              <a:t> </a:t>
            </a:r>
            <a:r>
              <a:rPr lang="da-DK" sz="2800" dirty="0">
                <a:solidFill>
                  <a:schemeClr val="tx2">
                    <a:lumMod val="50000"/>
                  </a:schemeClr>
                </a:solidFill>
              </a:rPr>
              <a:t>at have respekt for, at det kræver ekstra ressourcer i opstarten</a:t>
            </a:r>
          </a:p>
          <a:p>
            <a:r>
              <a:rPr lang="da-DK" sz="2800" b="1" dirty="0">
                <a:solidFill>
                  <a:srgbClr val="00B0F0"/>
                </a:solidFill>
              </a:rPr>
              <a:t>Vigtigt</a:t>
            </a:r>
            <a:r>
              <a:rPr lang="da-DK" sz="2800" dirty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lang="da-DK" sz="2800" b="1" dirty="0">
                <a:solidFill>
                  <a:schemeClr val="accent1"/>
                </a:solidFill>
              </a:rPr>
              <a:t> </a:t>
            </a:r>
            <a:r>
              <a:rPr lang="da-DK" sz="2800" dirty="0">
                <a:solidFill>
                  <a:schemeClr val="tx2">
                    <a:lumMod val="50000"/>
                  </a:schemeClr>
                </a:solidFill>
              </a:rPr>
              <a:t>at kommunikationen omkring de borgere, der sættes på dosispakket medicin, følges tæt i starten, så alle bliver trygge i håndtering af dosispakket medicin</a:t>
            </a:r>
            <a:r>
              <a:rPr lang="da-DK" sz="2800" dirty="0">
                <a:solidFill>
                  <a:schemeClr val="accent1"/>
                </a:solidFill>
              </a:rPr>
              <a:t> </a:t>
            </a:r>
          </a:p>
          <a:p>
            <a:r>
              <a:rPr lang="da-DK" sz="2800" b="1" dirty="0">
                <a:solidFill>
                  <a:srgbClr val="00B0F0"/>
                </a:solidFill>
              </a:rPr>
              <a:t>Vigtigt</a:t>
            </a:r>
            <a:r>
              <a:rPr lang="da-DK" sz="2800" dirty="0">
                <a:solidFill>
                  <a:schemeClr val="accent1"/>
                </a:solidFill>
              </a:rPr>
              <a:t> </a:t>
            </a:r>
            <a:r>
              <a:rPr lang="da-DK" sz="2800" dirty="0">
                <a:solidFill>
                  <a:schemeClr val="tx2">
                    <a:lumMod val="50000"/>
                  </a:schemeClr>
                </a:solidFill>
              </a:rPr>
              <a:t>at have ekstra opmærksomhed ved ændringer…. </a:t>
            </a:r>
            <a:br>
              <a:rPr lang="da-DK" sz="2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da-DK" sz="2800" dirty="0">
                <a:solidFill>
                  <a:schemeClr val="tx2">
                    <a:lumMod val="50000"/>
                  </a:schemeClr>
                </a:solidFill>
              </a:rPr>
              <a:t>her er kommunikationen mellem almen praksis, apoteket og kommunen</a:t>
            </a:r>
            <a:r>
              <a:rPr lang="da-DK" sz="2800" dirty="0">
                <a:solidFill>
                  <a:schemeClr val="accent1"/>
                </a:solidFill>
              </a:rPr>
              <a:t> </a:t>
            </a:r>
            <a:r>
              <a:rPr lang="da-DK" sz="2800" b="1" dirty="0">
                <a:solidFill>
                  <a:srgbClr val="00B0F0"/>
                </a:solidFill>
              </a:rPr>
              <a:t>særligt vigtig!!</a:t>
            </a:r>
            <a:endParaRPr lang="da-DK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62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: afrundede hjørner 1">
            <a:extLst>
              <a:ext uri="{FF2B5EF4-FFF2-40B4-BE49-F238E27FC236}">
                <a16:creationId xmlns:a16="http://schemas.microsoft.com/office/drawing/2014/main" id="{4857956F-5834-4006-849C-87DB26631A3B}"/>
              </a:ext>
            </a:extLst>
          </p:cNvPr>
          <p:cNvSpPr/>
          <p:nvPr/>
        </p:nvSpPr>
        <p:spPr>
          <a:xfrm>
            <a:off x="398170" y="1916482"/>
            <a:ext cx="11138301" cy="3870543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9590642-B510-43E7-B044-BB3AD7A3C58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 algn="r"/>
              <a:t>3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5E75090-1D9F-42BB-A760-AB7A22B8356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909829" y="1603332"/>
            <a:ext cx="10533469" cy="5830866"/>
          </a:xfrm>
        </p:spPr>
        <p:txBody>
          <a:bodyPr/>
          <a:lstStyle/>
          <a:p>
            <a:pPr algn="l"/>
            <a:endParaRPr lang="da-DK" sz="2800" b="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indent="0" algn="l">
              <a:buNone/>
            </a:pPr>
            <a:r>
              <a:rPr lang="da-DK" sz="3200" b="0" dirty="0">
                <a:solidFill>
                  <a:schemeClr val="bg1">
                    <a:lumMod val="85000"/>
                  </a:schemeClr>
                </a:solidFill>
                <a:effectLst/>
              </a:rPr>
              <a:t>Borgere, som er stabilt medicinerede uden forventning om nært forestående ændringer i medicinen. </a:t>
            </a:r>
          </a:p>
          <a:p>
            <a:pPr marL="0" indent="0" algn="l">
              <a:buNone/>
            </a:pPr>
            <a:r>
              <a:rPr lang="da-DK" sz="3200" b="0" dirty="0">
                <a:solidFill>
                  <a:schemeClr val="bg1">
                    <a:lumMod val="85000"/>
                  </a:schemeClr>
                </a:solidFill>
                <a:effectLst/>
              </a:rPr>
              <a:t>Det er ikke en forudsætning, at en borgers medicin har været stabil seneste f.eks. 3-6 måneder. </a:t>
            </a:r>
          </a:p>
          <a:p>
            <a:pPr marL="0" indent="0" algn="l">
              <a:buNone/>
            </a:pPr>
            <a:r>
              <a:rPr lang="da-DK" sz="3200" b="0" dirty="0">
                <a:solidFill>
                  <a:schemeClr val="bg1">
                    <a:lumMod val="85000"/>
                  </a:schemeClr>
                </a:solidFill>
                <a:effectLst/>
              </a:rPr>
              <a:t>Den fremadrettede forventning om nært forestående ændringer/status quo er afgørende for vurderingen.</a:t>
            </a:r>
            <a:endParaRPr lang="da-DK" sz="3200" b="0" dirty="0">
              <a:solidFill>
                <a:schemeClr val="bg1">
                  <a:lumMod val="8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2231520-671B-4129-91E7-863AE59537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9089" y="635840"/>
            <a:ext cx="2970685" cy="943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da-DK" altLang="da-DK" b="1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</a:rPr>
              <a:t>M</a:t>
            </a:r>
            <a:r>
              <a:rPr kumimoji="0" lang="da-DK" altLang="da-DK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ålgruppen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b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781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A1B929-7B70-4FEA-8B01-E443C15F2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tx2">
                    <a:lumMod val="50000"/>
                  </a:schemeClr>
                </a:solidFill>
              </a:rPr>
              <a:t>Hvad vil det sige at få dosispakket medicin?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3D82614-91C0-4237-B17B-0E7B2EB5E16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2BD6EA9-0E38-457C-9F54-A8B38EA13AB1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1B3F5D9-629B-4C4A-8E3B-A999BA27E9C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 algn="r"/>
              <a:t>4</a:t>
            </a:fld>
            <a:endParaRPr lang="da-DK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C3E5224-17CF-480A-828B-3BB0D15D022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72000" y="1684208"/>
            <a:ext cx="11040000" cy="45600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2800" b="1" dirty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Betyder overgang til dosispakket medicin, at patienten </a:t>
            </a:r>
            <a:r>
              <a:rPr lang="da-DK" sz="2800" b="1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”overlades til sig selv”?</a:t>
            </a:r>
            <a:endParaRPr lang="da-DK" sz="2800" dirty="0">
              <a:solidFill>
                <a:srgbClr val="00B0F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a-DK" sz="2800" b="1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Nej </a:t>
            </a:r>
            <a:r>
              <a:rPr lang="da-DK" sz="2800" dirty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overgang til dosispakket medicin betyder som udgangspunkt </a:t>
            </a:r>
            <a:r>
              <a:rPr lang="da-DK" sz="2800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kun,</a:t>
            </a:r>
            <a:r>
              <a:rPr lang="da-DK" sz="2800" dirty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at selve dispenseringsopgaven forsvinder -</a:t>
            </a:r>
            <a:r>
              <a:rPr lang="da-DK" sz="28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800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ikke administrationsopgaven </a:t>
            </a:r>
            <a:r>
              <a:rPr lang="da-DK" sz="2800" dirty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altså hjælpen til at indtage medicinen, hvis der er behov for dette.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a-DK" sz="2800" dirty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Hvis borgeren bliver </a:t>
            </a:r>
            <a:r>
              <a:rPr lang="da-DK" sz="2800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”selvhjulpen</a:t>
            </a:r>
            <a:r>
              <a:rPr lang="da-DK" sz="2800" dirty="0">
                <a:solidFill>
                  <a:srgbClr val="00B0F0"/>
                </a:solidFill>
                <a:cs typeface="Times New Roman" panose="02020603050405020304" pitchFamily="18" charset="0"/>
              </a:rPr>
              <a:t>”</a:t>
            </a:r>
            <a:r>
              <a:rPr lang="da-DK" sz="2800" b="1" dirty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800" dirty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ved overgang til dosispakket medicin, </a:t>
            </a:r>
            <a:r>
              <a:rPr lang="da-DK" sz="2800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orienteres egen læge </a:t>
            </a:r>
            <a:r>
              <a:rPr lang="da-DK" sz="2800" dirty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via korrespondance, og hvis lægen ønsker, at kommunen fortsat besøger borgeren, skal der findes en måde, hvorpå dette fortsat kan ske.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88342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38046-1B92-6760-DDA7-95239AB3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490349"/>
            <a:ext cx="11040000" cy="600000"/>
          </a:xfrm>
        </p:spPr>
        <p:txBody>
          <a:bodyPr/>
          <a:lstStyle/>
          <a:p>
            <a:r>
              <a:rPr lang="da-DK" sz="3600" dirty="0">
                <a:solidFill>
                  <a:schemeClr val="tx2">
                    <a:lumMod val="50000"/>
                  </a:schemeClr>
                </a:solidFill>
              </a:rPr>
              <a:t>Kommunens opgave </a:t>
            </a:r>
            <a:r>
              <a:rPr lang="da-DK" sz="3600" dirty="0">
                <a:solidFill>
                  <a:srgbClr val="00B0F0"/>
                </a:solidFill>
              </a:rPr>
              <a:t>inden</a:t>
            </a:r>
            <a:r>
              <a:rPr lang="da-DK" sz="3600" dirty="0">
                <a:solidFill>
                  <a:srgbClr val="FF0000"/>
                </a:solidFill>
              </a:rPr>
              <a:t> </a:t>
            </a:r>
            <a:r>
              <a:rPr lang="da-DK" sz="3600" dirty="0">
                <a:solidFill>
                  <a:schemeClr val="tx2">
                    <a:lumMod val="50000"/>
                  </a:schemeClr>
                </a:solidFill>
              </a:rPr>
              <a:t>anmodning om dosispakket medicin</a:t>
            </a:r>
            <a:br>
              <a:rPr lang="da-DK" sz="3200" dirty="0"/>
            </a:br>
            <a:endParaRPr lang="da-DK" sz="3200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FA40963-44C0-EA5D-6827-FC4D048EF74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2BD6EA9-0E38-457C-9F54-A8B38EA13AB1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7C1CB7C-8E94-C6EC-424B-A97DB500C85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 algn="r"/>
              <a:t>5</a:t>
            </a:fld>
            <a:endParaRPr lang="da-DK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E6119DD-BA17-2BDA-590B-FD607CF61A4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72000" y="1552685"/>
            <a:ext cx="11520000" cy="4800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800" dirty="0">
                <a:solidFill>
                  <a:schemeClr val="tx2">
                    <a:lumMod val="50000"/>
                  </a:schemeClr>
                </a:solidFill>
              </a:rPr>
              <a:t>Igangsætning af dosisdispensering holdes på </a:t>
            </a:r>
            <a:r>
              <a:rPr lang="da-DK" sz="2800" dirty="0">
                <a:solidFill>
                  <a:srgbClr val="00B0F0"/>
                </a:solidFill>
              </a:rPr>
              <a:t>så få hænder som muligt!</a:t>
            </a:r>
          </a:p>
          <a:p>
            <a:pPr marL="0" indent="0">
              <a:buNone/>
            </a:pPr>
            <a:r>
              <a:rPr lang="da-DK" sz="2800" b="1" dirty="0">
                <a:solidFill>
                  <a:schemeClr val="tx2">
                    <a:lumMod val="50000"/>
                  </a:schemeClr>
                </a:solidFill>
              </a:rPr>
              <a:t>Ved vurdering af borgerens egnethed gennemgås først følgende: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tx2">
                    <a:lumMod val="50000"/>
                  </a:schemeClr>
                </a:solidFill>
              </a:rPr>
              <a:t>Er borger tilknyttet sygehuset? (fx. følges i</a:t>
            </a:r>
            <a:r>
              <a:rPr lang="da-DK" sz="2400" dirty="0">
                <a:solidFill>
                  <a:srgbClr val="FF0000"/>
                </a:solidFill>
              </a:rPr>
              <a:t> </a:t>
            </a:r>
            <a:r>
              <a:rPr lang="da-DK" sz="2400" i="0" dirty="0">
                <a:solidFill>
                  <a:srgbClr val="5F6368"/>
                </a:solidFill>
                <a:effectLst/>
              </a:rPr>
              <a:t>ambulatoriet</a:t>
            </a:r>
            <a:r>
              <a:rPr lang="da-DK" sz="24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tx2">
                    <a:lumMod val="50000"/>
                  </a:schemeClr>
                </a:solidFill>
              </a:rPr>
              <a:t>Hvad betyder det økonomisk for borger? </a:t>
            </a:r>
            <a:br>
              <a:rPr lang="da-DK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da-DK" sz="2400" dirty="0">
                <a:solidFill>
                  <a:schemeClr val="tx2">
                    <a:lumMod val="50000"/>
                  </a:schemeClr>
                </a:solidFill>
                <a:effectLst/>
              </a:rPr>
              <a:t>Brug eventuelt Danmarks Apotekerforenings dosisprisberegner for at få et estimat på meromkostningen </a:t>
            </a:r>
            <a:r>
              <a:rPr lang="da-DK" sz="2400" dirty="0">
                <a:solidFill>
                  <a:schemeClr val="tx2">
                    <a:lumMod val="50000"/>
                  </a:schemeClr>
                </a:solidFill>
                <a:effectLst/>
                <a:hlinkClick r:id="rId2"/>
              </a:rPr>
              <a:t>https://app.apoteket.dk/prisberegner-dosispakket-medicin</a:t>
            </a:r>
            <a:r>
              <a:rPr lang="da-DK" sz="2400" dirty="0">
                <a:solidFill>
                  <a:schemeClr val="tx2">
                    <a:lumMod val="50000"/>
                  </a:schemeClr>
                </a:solidFill>
                <a:effectLst/>
              </a:rPr>
              <a:t>  </a:t>
            </a:r>
            <a:endParaRPr lang="da-DK" sz="24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tx2">
                    <a:lumMod val="50000"/>
                  </a:schemeClr>
                </a:solidFill>
              </a:rPr>
              <a:t>Får borger ”ej substitution” præparater?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tx2">
                    <a:lumMod val="50000"/>
                  </a:schemeClr>
                </a:solidFill>
              </a:rPr>
              <a:t>Kan præparaterne dosisdispenseres? (tjek medicin.dk eller evt. en sortimentsliste fra et pakkeapotek)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tx2">
                    <a:lumMod val="50000"/>
                  </a:schemeClr>
                </a:solidFill>
              </a:rPr>
              <a:t>Kræves der sidedosering</a:t>
            </a:r>
            <a:r>
              <a:rPr lang="da-DK" sz="2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da-DK" sz="2400" dirty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a-DK" sz="2400" dirty="0" err="1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p.n</a:t>
            </a:r>
            <a:r>
              <a:rPr lang="da-DK" sz="2400" dirty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., varierende medicin(fx </a:t>
            </a:r>
            <a:r>
              <a:rPr lang="da-DK" sz="2400" dirty="0" err="1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Marevan</a:t>
            </a:r>
            <a:r>
              <a:rPr lang="da-DK" sz="2400" dirty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))</a:t>
            </a:r>
            <a:endParaRPr lang="da-DK" sz="24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br>
              <a:rPr lang="da-DK" sz="2400" dirty="0">
                <a:solidFill>
                  <a:schemeClr val="accent1"/>
                </a:solidFill>
              </a:rPr>
            </a:br>
            <a:endParaRPr lang="da-DK" sz="2400" dirty="0">
              <a:solidFill>
                <a:schemeClr val="accent1"/>
              </a:solidFill>
            </a:endParaRPr>
          </a:p>
          <a:p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4061385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afrundede hjørner 7">
            <a:extLst>
              <a:ext uri="{FF2B5EF4-FFF2-40B4-BE49-F238E27FC236}">
                <a16:creationId xmlns:a16="http://schemas.microsoft.com/office/drawing/2014/main" id="{9BB5D0DE-59A3-7DF5-9E74-F9C473D0F048}"/>
              </a:ext>
            </a:extLst>
          </p:cNvPr>
          <p:cNvSpPr/>
          <p:nvPr/>
        </p:nvSpPr>
        <p:spPr>
          <a:xfrm>
            <a:off x="462338" y="1818523"/>
            <a:ext cx="11335065" cy="39863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15D7F5-9832-AFAD-34B3-EA1E43702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579862"/>
            <a:ext cx="11040000" cy="600000"/>
          </a:xfrm>
        </p:spPr>
        <p:txBody>
          <a:bodyPr/>
          <a:lstStyle/>
          <a:p>
            <a:r>
              <a:rPr lang="da-DK" sz="3200" dirty="0">
                <a:solidFill>
                  <a:schemeClr val="tx2">
                    <a:lumMod val="50000"/>
                  </a:schemeClr>
                </a:solidFill>
              </a:rPr>
              <a:t>Eksempler på</a:t>
            </a:r>
            <a:r>
              <a:rPr lang="da-DK" sz="3200" dirty="0">
                <a:solidFill>
                  <a:schemeClr val="accent1"/>
                </a:solidFill>
              </a:rPr>
              <a:t> </a:t>
            </a:r>
            <a:r>
              <a:rPr lang="da-DK" sz="3200" dirty="0">
                <a:solidFill>
                  <a:srgbClr val="00B0F0"/>
                </a:solidFill>
              </a:rPr>
              <a:t>korrespondancer</a:t>
            </a:r>
            <a:r>
              <a:rPr lang="da-DK" sz="3200" dirty="0">
                <a:solidFill>
                  <a:schemeClr val="accent1"/>
                </a:solidFill>
              </a:rPr>
              <a:t> </a:t>
            </a:r>
            <a:r>
              <a:rPr lang="da-DK" sz="3200" dirty="0">
                <a:solidFill>
                  <a:schemeClr val="tx2">
                    <a:lumMod val="50000"/>
                  </a:schemeClr>
                </a:solidFill>
              </a:rPr>
              <a:t>til lægen om stillingtagen til dosisdispensering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73705FE-E66D-083F-4A2E-DF69698C093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2BD6EA9-0E38-457C-9F54-A8B38EA13AB1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15B6B4E-4282-49D7-9864-532FC9BACF7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 algn="r"/>
              <a:t>6</a:t>
            </a:fld>
            <a:endParaRPr lang="da-DK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3CDF8E8-8F3F-173F-66C6-2C0C431A82D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71206" y="2028912"/>
            <a:ext cx="10766670" cy="3796531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da-DK" sz="2400" i="1" dirty="0">
                <a:solidFill>
                  <a:schemeClr val="bg1"/>
                </a:solidFill>
              </a:rPr>
              <a:t>”Vi har </a:t>
            </a:r>
            <a:r>
              <a:rPr lang="da-DK" sz="2400" b="1" i="1" dirty="0">
                <a:solidFill>
                  <a:schemeClr val="bg1"/>
                </a:solidFill>
              </a:rPr>
              <a:t>vurderet</a:t>
            </a:r>
            <a:r>
              <a:rPr lang="da-DK" sz="2400" i="1" dirty="0">
                <a:solidFill>
                  <a:schemeClr val="bg1"/>
                </a:solidFill>
              </a:rPr>
              <a:t>, at XX er egnet til dosisdispensering. Han/hun er informeret om kommunens ordning med dosisdispensering og har fået udleveret pjecen: Dosispakket medicin. Borger har givet informeret samtykke. Borgeren ønsker at anvende følgende apotek: X.</a:t>
            </a:r>
          </a:p>
          <a:p>
            <a:pPr indent="0">
              <a:buNone/>
            </a:pPr>
            <a:r>
              <a:rPr lang="da-DK" sz="2400" i="1" dirty="0">
                <a:solidFill>
                  <a:schemeClr val="bg1"/>
                </a:solidFill>
              </a:rPr>
              <a:t>Vil du foretage </a:t>
            </a:r>
            <a:r>
              <a:rPr lang="da-DK" sz="2400" b="1" i="1" dirty="0">
                <a:solidFill>
                  <a:schemeClr val="bg1"/>
                </a:solidFill>
              </a:rPr>
              <a:t>den endelige vurdering</a:t>
            </a:r>
            <a:r>
              <a:rPr lang="da-DK" sz="2400" i="1" dirty="0">
                <a:solidFill>
                  <a:schemeClr val="bg1"/>
                </a:solidFill>
              </a:rPr>
              <a:t> af, om borger er egnet til dosisdispensering og give en tilbagemelding?”</a:t>
            </a:r>
          </a:p>
          <a:p>
            <a:pPr indent="0">
              <a:buNone/>
            </a:pPr>
            <a:br>
              <a:rPr lang="da-DK" sz="2400" i="1" dirty="0">
                <a:solidFill>
                  <a:schemeClr val="bg1"/>
                </a:solidFill>
              </a:rPr>
            </a:br>
            <a:r>
              <a:rPr lang="da-DK" sz="2400" i="1" dirty="0">
                <a:solidFill>
                  <a:schemeClr val="bg1"/>
                </a:solidFill>
              </a:rPr>
              <a:t>Med venlig hilsen</a:t>
            </a:r>
          </a:p>
          <a:p>
            <a:pPr indent="0">
              <a:buNone/>
            </a:pPr>
            <a:r>
              <a:rPr lang="da-DK" sz="2400" i="1" dirty="0">
                <a:solidFill>
                  <a:schemeClr val="bg1"/>
                </a:solidFill>
              </a:rPr>
              <a:t>X-Kommune</a:t>
            </a:r>
          </a:p>
          <a:p>
            <a:pPr indent="0">
              <a:buNone/>
            </a:pPr>
            <a:endParaRPr lang="da-DK" sz="20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44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afrundede hjørner 7">
            <a:extLst>
              <a:ext uri="{FF2B5EF4-FFF2-40B4-BE49-F238E27FC236}">
                <a16:creationId xmlns:a16="http://schemas.microsoft.com/office/drawing/2014/main" id="{9BB5D0DE-59A3-7DF5-9E74-F9C473D0F048}"/>
              </a:ext>
            </a:extLst>
          </p:cNvPr>
          <p:cNvSpPr/>
          <p:nvPr/>
        </p:nvSpPr>
        <p:spPr>
          <a:xfrm>
            <a:off x="462338" y="1695235"/>
            <a:ext cx="11335065" cy="4688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15D7F5-9832-AFAD-34B3-EA1E43702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579862"/>
            <a:ext cx="11040000" cy="600000"/>
          </a:xfrm>
        </p:spPr>
        <p:txBody>
          <a:bodyPr/>
          <a:lstStyle/>
          <a:p>
            <a:r>
              <a:rPr lang="da-DK" sz="3200" dirty="0">
                <a:solidFill>
                  <a:schemeClr val="tx2">
                    <a:lumMod val="50000"/>
                  </a:schemeClr>
                </a:solidFill>
              </a:rPr>
              <a:t>Eksempler på </a:t>
            </a:r>
            <a:r>
              <a:rPr lang="da-DK" sz="3200" dirty="0">
                <a:solidFill>
                  <a:srgbClr val="00B0F0"/>
                </a:solidFill>
              </a:rPr>
              <a:t>korrespondancer</a:t>
            </a:r>
            <a:r>
              <a:rPr lang="da-DK" sz="3200" dirty="0">
                <a:solidFill>
                  <a:schemeClr val="accent1"/>
                </a:solidFill>
              </a:rPr>
              <a:t> </a:t>
            </a:r>
            <a:r>
              <a:rPr lang="da-DK" sz="3200" dirty="0">
                <a:solidFill>
                  <a:schemeClr val="tx2">
                    <a:lumMod val="50000"/>
                  </a:schemeClr>
                </a:solidFill>
              </a:rPr>
              <a:t>til lægen om stillingtagen til dosisdispensering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73705FE-E66D-083F-4A2E-DF69698C093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2BD6EA9-0E38-457C-9F54-A8B38EA13AB1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15B6B4E-4282-49D7-9864-532FC9BACF7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 algn="r"/>
              <a:t>7</a:t>
            </a:fld>
            <a:endParaRPr lang="da-DK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3CDF8E8-8F3F-173F-66C6-2C0C431A82D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71206" y="1802883"/>
            <a:ext cx="10766670" cy="4618467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da-DK" sz="2400" i="1" dirty="0">
                <a:solidFill>
                  <a:schemeClr val="bg1"/>
                </a:solidFill>
              </a:rPr>
              <a:t>”Vi har </a:t>
            </a:r>
            <a:r>
              <a:rPr lang="da-DK" sz="2400" b="1" i="1" dirty="0">
                <a:solidFill>
                  <a:schemeClr val="bg1"/>
                </a:solidFill>
              </a:rPr>
              <a:t>vurderet ud fra følgende kriterier, at XX er egnet til dosisdispensering:</a:t>
            </a:r>
          </a:p>
          <a:p>
            <a:pPr marL="647692" indent="-342900"/>
            <a:r>
              <a:rPr lang="da-DK" sz="2400" i="1" dirty="0">
                <a:solidFill>
                  <a:schemeClr val="bg1"/>
                </a:solidFill>
              </a:rPr>
              <a:t>Hvor længe borgerens medicin har været stabil</a:t>
            </a:r>
          </a:p>
          <a:p>
            <a:pPr marL="647692" indent="-342900"/>
            <a:r>
              <a:rPr lang="da-DK" sz="2400" i="1" dirty="0">
                <a:solidFill>
                  <a:schemeClr val="bg1"/>
                </a:solidFill>
              </a:rPr>
              <a:t>Får borger ”ej substitution” præparater? </a:t>
            </a:r>
          </a:p>
          <a:p>
            <a:pPr marL="647692" indent="-342900"/>
            <a:r>
              <a:rPr lang="da-DK" sz="2400" i="1" dirty="0">
                <a:solidFill>
                  <a:schemeClr val="bg1"/>
                </a:solidFill>
              </a:rPr>
              <a:t>Kan borgerens præparater dosisdispenseres? </a:t>
            </a:r>
          </a:p>
          <a:p>
            <a:pPr marL="647692" indent="-342900"/>
            <a:r>
              <a:rPr lang="da-DK" sz="2400" i="1" dirty="0">
                <a:solidFill>
                  <a:schemeClr val="bg1"/>
                </a:solidFill>
              </a:rPr>
              <a:t>Kræves der sidedosering</a:t>
            </a:r>
            <a:r>
              <a:rPr lang="da-DK" sz="24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da-DK" sz="24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(pn, varierende medicin(fx </a:t>
            </a:r>
            <a:r>
              <a:rPr lang="da-DK" sz="2400" i="1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Marevan</a:t>
            </a:r>
            <a:r>
              <a:rPr lang="da-DK" sz="24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))</a:t>
            </a:r>
            <a:endParaRPr lang="da-DK" sz="2400" i="1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da-DK" sz="2400" i="1" dirty="0">
                <a:solidFill>
                  <a:schemeClr val="bg1"/>
                </a:solidFill>
              </a:rPr>
              <a:t>Han/hun er informeret om kommunens ordning med dosisdispensering og har fået udleveret pjecen: Dosispakket medicin. Borger har givet informeret samtykke. Borgeren ønsker at anvende følgende apotek: X.</a:t>
            </a:r>
          </a:p>
          <a:p>
            <a:pPr indent="0">
              <a:buNone/>
            </a:pPr>
            <a:r>
              <a:rPr lang="da-DK" sz="2400" i="1" dirty="0">
                <a:solidFill>
                  <a:schemeClr val="bg1"/>
                </a:solidFill>
              </a:rPr>
              <a:t>Vil du foretage </a:t>
            </a:r>
            <a:r>
              <a:rPr lang="da-DK" sz="2400" b="1" i="1" dirty="0">
                <a:solidFill>
                  <a:schemeClr val="bg1"/>
                </a:solidFill>
              </a:rPr>
              <a:t>den endelige vurdering</a:t>
            </a:r>
            <a:r>
              <a:rPr lang="da-DK" sz="2400" i="1" dirty="0">
                <a:solidFill>
                  <a:schemeClr val="bg1"/>
                </a:solidFill>
              </a:rPr>
              <a:t> af, om borger er egnet til dosisdispensering og give en tilbagemelding?”</a:t>
            </a:r>
          </a:p>
          <a:p>
            <a:pPr indent="0">
              <a:buNone/>
            </a:pPr>
            <a:endParaRPr lang="da-DK" sz="20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95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F3DC19-8EA2-AD05-F01C-06179BEEC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02525"/>
            <a:ext cx="11040000" cy="600000"/>
          </a:xfrm>
        </p:spPr>
        <p:txBody>
          <a:bodyPr/>
          <a:lstStyle/>
          <a:p>
            <a:r>
              <a:rPr lang="da-DK" sz="3600" dirty="0">
                <a:solidFill>
                  <a:schemeClr val="tx2">
                    <a:lumMod val="50000"/>
                  </a:schemeClr>
                </a:solidFill>
              </a:rPr>
              <a:t>Lægens opgave ved </a:t>
            </a:r>
            <a:r>
              <a:rPr lang="da-DK" sz="3600" dirty="0">
                <a:solidFill>
                  <a:srgbClr val="00B0F0"/>
                </a:solidFill>
              </a:rPr>
              <a:t>opstart</a:t>
            </a:r>
            <a:r>
              <a:rPr lang="da-DK" sz="3600" dirty="0">
                <a:solidFill>
                  <a:schemeClr val="accent1"/>
                </a:solidFill>
              </a:rPr>
              <a:t> </a:t>
            </a:r>
            <a:r>
              <a:rPr lang="da-DK" sz="3600" dirty="0">
                <a:solidFill>
                  <a:schemeClr val="tx2">
                    <a:lumMod val="50000"/>
                  </a:schemeClr>
                </a:solidFill>
              </a:rPr>
              <a:t>af dosispakket medicin </a:t>
            </a:r>
            <a:br>
              <a:rPr lang="da-DK" sz="3600" dirty="0">
                <a:solidFill>
                  <a:schemeClr val="accent1"/>
                </a:solidFill>
              </a:rPr>
            </a:br>
            <a:endParaRPr lang="da-DK" sz="3600" dirty="0">
              <a:solidFill>
                <a:schemeClr val="accent1"/>
              </a:solidFill>
            </a:endParaRP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66ABF2B-370C-4588-A9F0-9BEE5F59F62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2BD6EA9-0E38-457C-9F54-A8B38EA13AB1}" type="datetime1">
              <a:rPr lang="da-DK" smtClean="0"/>
              <a:t>24-04-2023</a:t>
            </a:fld>
            <a:endParaRPr lang="da-DK" sz="120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FF4B556-8016-4EEE-42ED-05C7B2B0B92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01739DD0-F806-4874-9AB9-E8A8D4F05468}" type="slidenum">
              <a:rPr lang="da-DK" smtClean="0"/>
              <a:pPr algn="r"/>
              <a:t>8</a:t>
            </a:fld>
            <a:endParaRPr lang="da-DK" dirty="0"/>
          </a:p>
        </p:txBody>
      </p:sp>
      <p:sp>
        <p:nvSpPr>
          <p:cNvPr id="8" name="Pladsholder til indhold 1">
            <a:extLst>
              <a:ext uri="{FF2B5EF4-FFF2-40B4-BE49-F238E27FC236}">
                <a16:creationId xmlns:a16="http://schemas.microsoft.com/office/drawing/2014/main" id="{A4200326-E739-1632-D0C9-2E634DCF98B5}"/>
              </a:ext>
            </a:extLst>
          </p:cNvPr>
          <p:cNvSpPr txBox="1">
            <a:spLocks/>
          </p:cNvSpPr>
          <p:nvPr/>
        </p:nvSpPr>
        <p:spPr>
          <a:xfrm>
            <a:off x="671997" y="1593807"/>
            <a:ext cx="10095319" cy="3756619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118" indent="-283626" algn="l" defTabSz="1219170" rtl="0" eaLnBrk="1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1830" indent="-230712" algn="l" defTabSz="1219170" rtl="0" eaLnBrk="1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124" indent="-241294" algn="l" defTabSz="1219170" rtl="0" eaLnBrk="1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Font typeface="Calibri" panose="020F0502020204030204" pitchFamily="34" charset="0"/>
              <a:buChar char="−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4418" indent="-241294" algn="l" defTabSz="1219170" rtl="0" eaLnBrk="1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Font typeface="Calibri" panose="020F0502020204030204" pitchFamily="34" charset="0"/>
              <a:buChar char="›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000" dirty="0">
                <a:solidFill>
                  <a:schemeClr val="tx2">
                    <a:lumMod val="50000"/>
                  </a:schemeClr>
                </a:solidFill>
              </a:rPr>
              <a:t>Efter anmodning fra kommunen, gennemgås patientens medicin, og der foretages den </a:t>
            </a:r>
            <a:r>
              <a:rPr lang="da-DK" sz="2000" b="1" dirty="0">
                <a:solidFill>
                  <a:srgbClr val="00B0F0"/>
                </a:solidFill>
              </a:rPr>
              <a:t>endelige vurdering</a:t>
            </a:r>
            <a:r>
              <a:rPr lang="da-DK" sz="2000" b="1" dirty="0">
                <a:solidFill>
                  <a:schemeClr val="accent1"/>
                </a:solidFill>
              </a:rPr>
              <a:t> </a:t>
            </a:r>
            <a:r>
              <a:rPr lang="da-DK" sz="2000" dirty="0">
                <a:solidFill>
                  <a:schemeClr val="tx2">
                    <a:lumMod val="50000"/>
                  </a:schemeClr>
                </a:solidFill>
              </a:rPr>
              <a:t>af, om patienten er egnet til dosispakket medicin</a:t>
            </a:r>
          </a:p>
          <a:p>
            <a:r>
              <a:rPr lang="da-DK" sz="2000" dirty="0">
                <a:solidFill>
                  <a:schemeClr val="tx2">
                    <a:lumMod val="50000"/>
                  </a:schemeClr>
                </a:solidFill>
              </a:rPr>
              <a:t>Hvis lægen finder borgeren egnet til dosispakket medicin, udstedes der dosisrecepter på den medicin, der skal dosisdispenseres</a:t>
            </a:r>
          </a:p>
          <a:p>
            <a:r>
              <a:rPr lang="da-DK" sz="2000" dirty="0">
                <a:solidFill>
                  <a:schemeClr val="tx2">
                    <a:lumMod val="50000"/>
                  </a:schemeClr>
                </a:solidFill>
              </a:rPr>
              <a:t>Recepterne stiles til det ønskede apotek (kommer i anmodningen fra kommunen)</a:t>
            </a:r>
          </a:p>
          <a:p>
            <a:r>
              <a:rPr lang="da-DK" sz="2000" dirty="0">
                <a:solidFill>
                  <a:schemeClr val="tx2">
                    <a:lumMod val="50000"/>
                  </a:schemeClr>
                </a:solidFill>
              </a:rPr>
              <a:t>For</a:t>
            </a:r>
            <a:r>
              <a:rPr lang="da-DK" sz="2000" dirty="0">
                <a:solidFill>
                  <a:schemeClr val="accent1"/>
                </a:solidFill>
              </a:rPr>
              <a:t> </a:t>
            </a:r>
            <a:r>
              <a:rPr lang="da-DK" sz="2000" b="1" dirty="0">
                <a:solidFill>
                  <a:srgbClr val="00B0F0"/>
                </a:solidFill>
              </a:rPr>
              <a:t>optimering </a:t>
            </a:r>
            <a:r>
              <a:rPr lang="da-DK" sz="2000" dirty="0">
                <a:solidFill>
                  <a:schemeClr val="tx2">
                    <a:lumMod val="50000"/>
                  </a:schemeClr>
                </a:solidFill>
              </a:rPr>
              <a:t>på længere sigt, er det en fordel, hvis dosisrecepternes løbetid er ens</a:t>
            </a:r>
          </a:p>
          <a:p>
            <a:r>
              <a:rPr lang="da-DK" sz="2000" dirty="0">
                <a:solidFill>
                  <a:schemeClr val="tx2">
                    <a:lumMod val="50000"/>
                  </a:schemeClr>
                </a:solidFill>
              </a:rPr>
              <a:t>Der skal </a:t>
            </a:r>
            <a:r>
              <a:rPr lang="da-DK" sz="2000" b="1" dirty="0">
                <a:solidFill>
                  <a:srgbClr val="FF0000"/>
                </a:solidFill>
              </a:rPr>
              <a:t>IKKE</a:t>
            </a:r>
            <a:r>
              <a:rPr lang="da-DK" sz="2000" dirty="0">
                <a:solidFill>
                  <a:schemeClr val="tx2">
                    <a:lumMod val="50000"/>
                  </a:schemeClr>
                </a:solidFill>
              </a:rPr>
              <a:t> sættes slutdato på selve ordinationen. Hverken behandlingsslut eller doseringsslut (</a:t>
            </a:r>
            <a:r>
              <a:rPr lang="da-DK" sz="2000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medmindre behandlingen skal ophøre)</a:t>
            </a:r>
            <a:endParaRPr lang="da-DK" sz="2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da-DK" sz="2000" dirty="0">
                <a:solidFill>
                  <a:schemeClr val="tx2">
                    <a:lumMod val="50000"/>
                  </a:schemeClr>
                </a:solidFill>
              </a:rPr>
              <a:t>Lægen sender svar, via korrespondancemeddelelse, til kommunen om oprettelse </a:t>
            </a:r>
            <a:br>
              <a:rPr lang="da-DK" sz="2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da-DK" sz="2000" dirty="0">
                <a:solidFill>
                  <a:schemeClr val="tx2">
                    <a:lumMod val="50000"/>
                  </a:schemeClr>
                </a:solidFill>
              </a:rPr>
              <a:t>af dosisrecepter</a:t>
            </a:r>
          </a:p>
        </p:txBody>
      </p:sp>
      <p:sp>
        <p:nvSpPr>
          <p:cNvPr id="4" name="Pladsholder til indhold 1">
            <a:extLst>
              <a:ext uri="{FF2B5EF4-FFF2-40B4-BE49-F238E27FC236}">
                <a16:creationId xmlns:a16="http://schemas.microsoft.com/office/drawing/2014/main" id="{12D70CCB-CC7A-59FA-E1BB-E8A5A229E4C6}"/>
              </a:ext>
            </a:extLst>
          </p:cNvPr>
          <p:cNvSpPr txBox="1">
            <a:spLocks/>
          </p:cNvSpPr>
          <p:nvPr/>
        </p:nvSpPr>
        <p:spPr>
          <a:xfrm>
            <a:off x="671997" y="5181671"/>
            <a:ext cx="11262747" cy="1525954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118" indent="-283626" algn="l" defTabSz="1219170" rtl="0" eaLnBrk="1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1830" indent="-230712" algn="l" defTabSz="1219170" rtl="0" eaLnBrk="1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124" indent="-241294" algn="l" defTabSz="1219170" rtl="0" eaLnBrk="1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Font typeface="Calibri" panose="020F0502020204030204" pitchFamily="34" charset="0"/>
              <a:buChar char="−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4418" indent="-241294" algn="l" defTabSz="1219170" rtl="0" eaLnBrk="1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Font typeface="Calibri" panose="020F0502020204030204" pitchFamily="34" charset="0"/>
              <a:buChar char="›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da-DK" sz="2000" dirty="0">
                <a:solidFill>
                  <a:srgbClr val="FF0000"/>
                </a:solidFill>
              </a:rPr>
            </a:br>
            <a:r>
              <a:rPr lang="da-DK" sz="2000" b="1" dirty="0">
                <a:solidFill>
                  <a:srgbClr val="FF0000"/>
                </a:solidFill>
              </a:rPr>
              <a:t>OBS: </a:t>
            </a:r>
            <a:r>
              <a:rPr lang="da-DK" sz="2000" dirty="0">
                <a:solidFill>
                  <a:srgbClr val="FF0000"/>
                </a:solidFill>
              </a:rPr>
              <a:t>40 dage før dosisrecepterne udløber, fremsendes der automatisk en receptfornyelsesanmodning fra FMK til egen læge. Det er meget vigtigt, at denne anmodning </a:t>
            </a:r>
            <a:r>
              <a:rPr lang="da-DK" sz="2000" b="1" dirty="0">
                <a:solidFill>
                  <a:srgbClr val="FF0000"/>
                </a:solidFill>
              </a:rPr>
              <a:t>IKKE</a:t>
            </a:r>
            <a:r>
              <a:rPr lang="da-DK" sz="2000" dirty="0">
                <a:solidFill>
                  <a:srgbClr val="FF0000"/>
                </a:solidFill>
              </a:rPr>
              <a:t> afvises, men at recepterne fornyes.</a:t>
            </a:r>
            <a:endParaRPr lang="da-DK" sz="2000" strike="sngStrik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4215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1CFBB9-FF5F-4ADE-904E-1E8B250D1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00" y="804312"/>
            <a:ext cx="11040000" cy="600000"/>
          </a:xfrm>
        </p:spPr>
        <p:txBody>
          <a:bodyPr/>
          <a:lstStyle/>
          <a:p>
            <a:r>
              <a:rPr lang="da-DK" sz="3600" dirty="0">
                <a:solidFill>
                  <a:schemeClr val="tx2">
                    <a:lumMod val="50000"/>
                  </a:schemeClr>
                </a:solidFill>
              </a:rPr>
              <a:t>Lægens opgave ved </a:t>
            </a:r>
            <a:r>
              <a:rPr lang="da-DK" sz="3600" dirty="0">
                <a:solidFill>
                  <a:srgbClr val="00B0F0"/>
                </a:solidFill>
              </a:rPr>
              <a:t>ændring</a:t>
            </a:r>
            <a:r>
              <a:rPr lang="da-DK" sz="3600" dirty="0">
                <a:solidFill>
                  <a:schemeClr val="accent1"/>
                </a:solidFill>
              </a:rPr>
              <a:t> </a:t>
            </a:r>
            <a:r>
              <a:rPr lang="da-DK" sz="3600" dirty="0">
                <a:solidFill>
                  <a:schemeClr val="tx2">
                    <a:lumMod val="50000"/>
                  </a:schemeClr>
                </a:solidFill>
              </a:rPr>
              <a:t>af dosispakket medicin </a:t>
            </a:r>
            <a:br>
              <a:rPr lang="da-DK" sz="3600" dirty="0">
                <a:solidFill>
                  <a:schemeClr val="accent1"/>
                </a:solidFill>
              </a:rPr>
            </a:br>
            <a:endParaRPr lang="da-DK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5D11D96-702E-4DE1-9538-31FBED11944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D6EA9-0E38-457C-9F54-A8B38EA13AB1}" type="datetime1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2C41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24-04-2023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2C415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4915819-90ED-4F07-A101-EE0659898B8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739DD0-F806-4874-9AB9-E8A8D4F05468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2C41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2C415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4CBA897-045F-4C42-9A30-60CB33C262E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03200" y="1614156"/>
            <a:ext cx="11040000" cy="4560000"/>
          </a:xfrm>
        </p:spPr>
        <p:txBody>
          <a:bodyPr>
            <a:normAutofit/>
          </a:bodyPr>
          <a:lstStyle/>
          <a:p>
            <a:pPr marL="317492" lvl="1" indent="0">
              <a:buNone/>
            </a:pPr>
            <a:r>
              <a:rPr lang="da-DK" sz="2600" dirty="0">
                <a:solidFill>
                  <a:schemeClr val="tx2">
                    <a:lumMod val="50000"/>
                  </a:schemeClr>
                </a:solidFill>
              </a:rPr>
              <a:t>Lægen ser i sit lægepraksissystem, hvornår ændringen kan træde i kraft</a:t>
            </a:r>
          </a:p>
          <a:p>
            <a:pPr lvl="2"/>
            <a:r>
              <a:rPr lang="da-DK" sz="2600" dirty="0">
                <a:solidFill>
                  <a:schemeClr val="tx2">
                    <a:lumMod val="50000"/>
                  </a:schemeClr>
                </a:solidFill>
              </a:rPr>
              <a:t>Det er synligt i alle lægepraksissystemer, hvornår dosisruller pakkes næste gang samt tidsfrist for ændringer</a:t>
            </a:r>
          </a:p>
          <a:p>
            <a:pPr lvl="2"/>
            <a:r>
              <a:rPr lang="da-DK" sz="2600" dirty="0">
                <a:solidFill>
                  <a:schemeClr val="tx2">
                    <a:lumMod val="50000"/>
                  </a:schemeClr>
                </a:solidFill>
              </a:rPr>
              <a:t>Hvis ordinationen kan vente med at træde i kraft til næste rul, skal der </a:t>
            </a:r>
            <a:r>
              <a:rPr lang="da-DK" sz="2600" dirty="0">
                <a:solidFill>
                  <a:srgbClr val="00B0F0"/>
                </a:solidFill>
              </a:rPr>
              <a:t>ikke</a:t>
            </a:r>
            <a:r>
              <a:rPr lang="da-DK" sz="2600" dirty="0">
                <a:solidFill>
                  <a:schemeClr val="tx2">
                    <a:lumMod val="50000"/>
                  </a:schemeClr>
                </a:solidFill>
              </a:rPr>
              <a:t> gøres andet</a:t>
            </a:r>
          </a:p>
          <a:p>
            <a:pPr lvl="3"/>
            <a:r>
              <a:rPr lang="da-DK" sz="2600" dirty="0">
                <a:solidFill>
                  <a:schemeClr val="tx2">
                    <a:lumMod val="50000"/>
                  </a:schemeClr>
                </a:solidFill>
              </a:rPr>
              <a:t>Der skal ved dosisdispenserede ordinationer </a:t>
            </a:r>
            <a:r>
              <a:rPr lang="da-DK" sz="2600" b="1" dirty="0">
                <a:solidFill>
                  <a:srgbClr val="00B0F0"/>
                </a:solidFill>
              </a:rPr>
              <a:t>ikke</a:t>
            </a:r>
            <a:r>
              <a:rPr lang="da-DK" sz="2600" dirty="0">
                <a:solidFill>
                  <a:schemeClr val="tx2">
                    <a:lumMod val="50000"/>
                  </a:schemeClr>
                </a:solidFill>
              </a:rPr>
              <a:t> ændres på recepten</a:t>
            </a:r>
          </a:p>
          <a:p>
            <a:pPr marL="317492" lvl="1" indent="0">
              <a:buNone/>
            </a:pPr>
            <a:br>
              <a:rPr lang="da-DK" sz="2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da-DK" sz="2600" dirty="0">
                <a:solidFill>
                  <a:schemeClr val="tx2">
                    <a:lumMod val="50000"/>
                  </a:schemeClr>
                </a:solidFill>
              </a:rPr>
              <a:t>FMK</a:t>
            </a:r>
            <a:r>
              <a:rPr lang="da-DK" sz="2600" dirty="0">
                <a:solidFill>
                  <a:srgbClr val="00B0F0"/>
                </a:solidFill>
              </a:rPr>
              <a:t> </a:t>
            </a:r>
            <a:r>
              <a:rPr lang="da-DK" sz="2600" dirty="0">
                <a:solidFill>
                  <a:schemeClr val="tx2">
                    <a:lumMod val="50000"/>
                  </a:schemeClr>
                </a:solidFill>
              </a:rPr>
              <a:t>vil efterfølgende være </a:t>
            </a:r>
            <a:r>
              <a:rPr lang="da-DK" sz="2600" b="1" dirty="0">
                <a:solidFill>
                  <a:srgbClr val="00B0F0"/>
                </a:solidFill>
              </a:rPr>
              <a:t>retvisende</a:t>
            </a:r>
            <a:r>
              <a:rPr lang="da-DK" sz="2600" dirty="0">
                <a:solidFill>
                  <a:schemeClr val="tx2">
                    <a:lumMod val="50000"/>
                  </a:schemeClr>
                </a:solidFill>
              </a:rPr>
              <a:t>, da ændringen </a:t>
            </a:r>
            <a:r>
              <a:rPr lang="da-DK" sz="2600" b="1" dirty="0">
                <a:solidFill>
                  <a:srgbClr val="00B0F0"/>
                </a:solidFill>
              </a:rPr>
              <a:t>først</a:t>
            </a:r>
            <a:r>
              <a:rPr lang="da-DK" sz="2600" dirty="0">
                <a:solidFill>
                  <a:srgbClr val="00B0F0"/>
                </a:solidFill>
              </a:rPr>
              <a:t> </a:t>
            </a:r>
            <a:r>
              <a:rPr lang="da-DK" sz="2600" dirty="0">
                <a:solidFill>
                  <a:schemeClr val="tx2">
                    <a:lumMod val="50000"/>
                  </a:schemeClr>
                </a:solidFill>
              </a:rPr>
              <a:t>træder i kraft, når næste dosisrulle pakkes</a:t>
            </a:r>
          </a:p>
          <a:p>
            <a:pPr marL="601118" lvl="2" indent="0">
              <a:buNone/>
            </a:pPr>
            <a:endParaRPr lang="da-DK" sz="2533" dirty="0">
              <a:solidFill>
                <a:schemeClr val="tx2">
                  <a:lumMod val="50000"/>
                </a:schemeClr>
              </a:solidFill>
            </a:endParaRPr>
          </a:p>
          <a:p>
            <a:endParaRPr lang="da-DK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40096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r">
  <a:themeElements>
    <a:clrScheme name="MedCom farver">
      <a:dk1>
        <a:sysClr val="windowText" lastClr="000000"/>
      </a:dk1>
      <a:lt1>
        <a:sysClr val="window" lastClr="FFFFFF"/>
      </a:lt1>
      <a:dk2>
        <a:srgbClr val="AEBCC9"/>
      </a:dk2>
      <a:lt2>
        <a:srgbClr val="08892F"/>
      </a:lt2>
      <a:accent1>
        <a:srgbClr val="2C415C"/>
      </a:accent1>
      <a:accent2>
        <a:srgbClr val="08892F"/>
      </a:accent2>
      <a:accent3>
        <a:srgbClr val="6D6D6D"/>
      </a:accent3>
      <a:accent4>
        <a:srgbClr val="43C46A"/>
      </a:accent4>
      <a:accent5>
        <a:srgbClr val="AEBCC9"/>
      </a:accent5>
      <a:accent6>
        <a:srgbClr val="08892F"/>
      </a:accent6>
      <a:hlink>
        <a:srgbClr val="000000"/>
      </a:hlink>
      <a:folHlink>
        <a:srgbClr val="000000"/>
      </a:folHlink>
    </a:clrScheme>
    <a:fontScheme name="Medcom 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sisdispensering_MedCom_præsentation" id="{2F40F300-5EF2-4DDF-8705-57F69D509006}" vid="{CE60A1CA-5DBE-4AD9-8ADB-87F658FC74D5}"/>
    </a:ext>
  </a:extLst>
</a:theme>
</file>

<file path=ppt/theme/theme2.xml><?xml version="1.0" encoding="utf-8"?>
<a:theme xmlns:a="http://schemas.openxmlformats.org/drawingml/2006/main" name="Indholdssider">
  <a:themeElements>
    <a:clrScheme name="MedCom farver">
      <a:dk1>
        <a:sysClr val="windowText" lastClr="000000"/>
      </a:dk1>
      <a:lt1>
        <a:sysClr val="window" lastClr="FFFFFF"/>
      </a:lt1>
      <a:dk2>
        <a:srgbClr val="AEBCC9"/>
      </a:dk2>
      <a:lt2>
        <a:srgbClr val="08892F"/>
      </a:lt2>
      <a:accent1>
        <a:srgbClr val="2C415C"/>
      </a:accent1>
      <a:accent2>
        <a:srgbClr val="08892F"/>
      </a:accent2>
      <a:accent3>
        <a:srgbClr val="6D6D6D"/>
      </a:accent3>
      <a:accent4>
        <a:srgbClr val="43C46A"/>
      </a:accent4>
      <a:accent5>
        <a:srgbClr val="AEBCC9"/>
      </a:accent5>
      <a:accent6>
        <a:srgbClr val="08892F"/>
      </a:accent6>
      <a:hlink>
        <a:srgbClr val="000000"/>
      </a:hlink>
      <a:folHlink>
        <a:srgbClr val="000000"/>
      </a:folHlink>
    </a:clrScheme>
    <a:fontScheme name="Medcom 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sisdispensering_MedCom_præsentation" id="{2F40F300-5EF2-4DDF-8705-57F69D509006}" vid="{D482403C-D8E8-449E-AF76-C571E0F86935}"/>
    </a:ext>
  </a:extLst>
</a:theme>
</file>

<file path=ppt/theme/theme3.xml><?xml version="1.0" encoding="utf-8"?>
<a:theme xmlns:a="http://schemas.openxmlformats.org/drawingml/2006/main" name="1_Indholdssi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Indholdssider">
  <a:themeElements>
    <a:clrScheme name="MedCom farver">
      <a:dk1>
        <a:sysClr val="windowText" lastClr="000000"/>
      </a:dk1>
      <a:lt1>
        <a:sysClr val="window" lastClr="FFFFFF"/>
      </a:lt1>
      <a:dk2>
        <a:srgbClr val="AEBCC9"/>
      </a:dk2>
      <a:lt2>
        <a:srgbClr val="08892F"/>
      </a:lt2>
      <a:accent1>
        <a:srgbClr val="2C415C"/>
      </a:accent1>
      <a:accent2>
        <a:srgbClr val="08892F"/>
      </a:accent2>
      <a:accent3>
        <a:srgbClr val="6D6D6D"/>
      </a:accent3>
      <a:accent4>
        <a:srgbClr val="43C46A"/>
      </a:accent4>
      <a:accent5>
        <a:srgbClr val="AEBCC9"/>
      </a:accent5>
      <a:accent6>
        <a:srgbClr val="08892F"/>
      </a:accent6>
      <a:hlink>
        <a:srgbClr val="000000"/>
      </a:hlink>
      <a:folHlink>
        <a:srgbClr val="000000"/>
      </a:folHlink>
    </a:clrScheme>
    <a:fontScheme name="Medcom 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com PPT master 16-9 (final).potx" id="{0D5BABFF-D397-4C04-9D74-300E545E0F0F}" vid="{4892E328-085C-4B78-871B-388A6D57D68F}"/>
    </a:ext>
  </a:extLst>
</a:theme>
</file>

<file path=ppt/theme/theme5.xml><?xml version="1.0" encoding="utf-8"?>
<a:theme xmlns:a="http://schemas.openxmlformats.org/drawingml/2006/main" name="Skillesider">
  <a:themeElements>
    <a:clrScheme name="MedCom farver">
      <a:dk1>
        <a:sysClr val="windowText" lastClr="000000"/>
      </a:dk1>
      <a:lt1>
        <a:sysClr val="window" lastClr="FFFFFF"/>
      </a:lt1>
      <a:dk2>
        <a:srgbClr val="AEBCC9"/>
      </a:dk2>
      <a:lt2>
        <a:srgbClr val="08892F"/>
      </a:lt2>
      <a:accent1>
        <a:srgbClr val="2C415C"/>
      </a:accent1>
      <a:accent2>
        <a:srgbClr val="08892F"/>
      </a:accent2>
      <a:accent3>
        <a:srgbClr val="6D6D6D"/>
      </a:accent3>
      <a:accent4>
        <a:srgbClr val="43C46A"/>
      </a:accent4>
      <a:accent5>
        <a:srgbClr val="AEBCC9"/>
      </a:accent5>
      <a:accent6>
        <a:srgbClr val="08892F"/>
      </a:accent6>
      <a:hlink>
        <a:srgbClr val="000000"/>
      </a:hlink>
      <a:folHlink>
        <a:srgbClr val="000000"/>
      </a:folHlink>
    </a:clrScheme>
    <a:fontScheme name="Medcom 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com PPT master 16-9 (final).potx" id="{0D5BABFF-D397-4C04-9D74-300E545E0F0F}" vid="{6AFBDCEE-B3E0-4069-BDCC-AF0094BCE3C8}"/>
    </a:ext>
  </a:extLst>
</a:theme>
</file>

<file path=ppt/theme/theme6.xml><?xml version="1.0" encoding="utf-8"?>
<a:theme xmlns:a="http://schemas.openxmlformats.org/drawingml/2006/main" name="3_Indholdssider">
  <a:themeElements>
    <a:clrScheme name="MedCom farver">
      <a:dk1>
        <a:sysClr val="windowText" lastClr="000000"/>
      </a:dk1>
      <a:lt1>
        <a:sysClr val="window" lastClr="FFFFFF"/>
      </a:lt1>
      <a:dk2>
        <a:srgbClr val="AEBCC9"/>
      </a:dk2>
      <a:lt2>
        <a:srgbClr val="08892F"/>
      </a:lt2>
      <a:accent1>
        <a:srgbClr val="2C415C"/>
      </a:accent1>
      <a:accent2>
        <a:srgbClr val="08892F"/>
      </a:accent2>
      <a:accent3>
        <a:srgbClr val="6D6D6D"/>
      </a:accent3>
      <a:accent4>
        <a:srgbClr val="43C46A"/>
      </a:accent4>
      <a:accent5>
        <a:srgbClr val="AEBCC9"/>
      </a:accent5>
      <a:accent6>
        <a:srgbClr val="08892F"/>
      </a:accent6>
      <a:hlink>
        <a:srgbClr val="000000"/>
      </a:hlink>
      <a:folHlink>
        <a:srgbClr val="000000"/>
      </a:folHlink>
    </a:clrScheme>
    <a:fontScheme name="Medcom 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sisdispensering_MedCom_præsentation" id="{2F40F300-5EF2-4DDF-8705-57F69D509006}" vid="{D482403C-D8E8-449E-AF76-C571E0F86935}"/>
    </a:ext>
  </a:extLst>
</a:theme>
</file>

<file path=ppt/theme/theme7.xml><?xml version="1.0" encoding="utf-8"?>
<a:theme xmlns:a="http://schemas.openxmlformats.org/drawingml/2006/main" name="6_Indholdssider">
  <a:themeElements>
    <a:clrScheme name="MedCom farver">
      <a:dk1>
        <a:sysClr val="windowText" lastClr="000000"/>
      </a:dk1>
      <a:lt1>
        <a:sysClr val="window" lastClr="FFFFFF"/>
      </a:lt1>
      <a:dk2>
        <a:srgbClr val="AEBCC9"/>
      </a:dk2>
      <a:lt2>
        <a:srgbClr val="08892F"/>
      </a:lt2>
      <a:accent1>
        <a:srgbClr val="2C415C"/>
      </a:accent1>
      <a:accent2>
        <a:srgbClr val="08892F"/>
      </a:accent2>
      <a:accent3>
        <a:srgbClr val="6D6D6D"/>
      </a:accent3>
      <a:accent4>
        <a:srgbClr val="43C46A"/>
      </a:accent4>
      <a:accent5>
        <a:srgbClr val="AEBCC9"/>
      </a:accent5>
      <a:accent6>
        <a:srgbClr val="08892F"/>
      </a:accent6>
      <a:hlink>
        <a:srgbClr val="000000"/>
      </a:hlink>
      <a:folHlink>
        <a:srgbClr val="000000"/>
      </a:folHlink>
    </a:clrScheme>
    <a:fontScheme name="Medcom 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com PPT master 16-9 (final).potx" id="{0D5BABFF-D397-4C04-9D74-300E545E0F0F}" vid="{4892E328-085C-4B78-871B-388A6D57D68F}"/>
    </a:ext>
  </a:extLst>
</a:theme>
</file>

<file path=ppt/theme/theme8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6247</TotalTime>
  <Words>1304</Words>
  <Application>Microsoft Office PowerPoint</Application>
  <PresentationFormat>Widescreen</PresentationFormat>
  <Paragraphs>111</Paragraphs>
  <Slides>13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7</vt:i4>
      </vt:variant>
      <vt:variant>
        <vt:lpstr>Slidetitler</vt:lpstr>
      </vt:variant>
      <vt:variant>
        <vt:i4>13</vt:i4>
      </vt:variant>
    </vt:vector>
  </HeadingPairs>
  <TitlesOfParts>
    <vt:vector size="25" baseType="lpstr">
      <vt:lpstr>Arial</vt:lpstr>
      <vt:lpstr>Calibri</vt:lpstr>
      <vt:lpstr>Courier New</vt:lpstr>
      <vt:lpstr>Helvetica</vt:lpstr>
      <vt:lpstr>Wingdings</vt:lpstr>
      <vt:lpstr>Forsider</vt:lpstr>
      <vt:lpstr>Indholdssider</vt:lpstr>
      <vt:lpstr>1_Indholdssider</vt:lpstr>
      <vt:lpstr>2_Indholdssider</vt:lpstr>
      <vt:lpstr>Skillesider</vt:lpstr>
      <vt:lpstr>3_Indholdssider</vt:lpstr>
      <vt:lpstr>6_Indholdssider</vt:lpstr>
      <vt:lpstr>Startpakke om dosisdispensering    Samarbejdet mellem kommune, læge og apotek  er vigtig…  - for at lykkes med dosisdispensering</vt:lpstr>
      <vt:lpstr>Startpakke - sådan kommer vi godt i gang med dosisdispensering</vt:lpstr>
      <vt:lpstr>Målgruppen  </vt:lpstr>
      <vt:lpstr>Hvad vil det sige at få dosispakket medicin?</vt:lpstr>
      <vt:lpstr>Kommunens opgave inden anmodning om dosispakket medicin </vt:lpstr>
      <vt:lpstr>Eksempler på korrespondancer til lægen om stillingtagen til dosisdispensering</vt:lpstr>
      <vt:lpstr>Eksempler på korrespondancer til lægen om stillingtagen til dosisdispensering</vt:lpstr>
      <vt:lpstr>Lægens opgave ved opstart af dosispakket medicin  </vt:lpstr>
      <vt:lpstr>Lægens opgave ved ændring af dosispakket medicin  </vt:lpstr>
      <vt:lpstr>Lægens opgave ved AKUT-ændringer af dosispakket  medicin</vt:lpstr>
      <vt:lpstr>Dialog med apoteket ved opstart af dosispakket medicin</vt:lpstr>
      <vt:lpstr>Kommunens opfølgning af dosisdispensering</vt:lpstr>
      <vt:lpstr>Kontakt ved behov for hjælp: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Dosisdispensering</dc:title>
  <dc:creator>Lena Skov Andersen</dc:creator>
  <cp:lastModifiedBy>Tanja Skov Carlsen</cp:lastModifiedBy>
  <cp:revision>62</cp:revision>
  <dcterms:created xsi:type="dcterms:W3CDTF">2022-01-06T10:46:21Z</dcterms:created>
  <dcterms:modified xsi:type="dcterms:W3CDTF">2023-04-24T07:43:39Z</dcterms:modified>
</cp:coreProperties>
</file>