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07" r:id="rId3"/>
    <p:sldId id="291" r:id="rId4"/>
    <p:sldId id="281" r:id="rId5"/>
    <p:sldId id="306" r:id="rId6"/>
    <p:sldId id="275" r:id="rId7"/>
    <p:sldId id="294" r:id="rId8"/>
    <p:sldId id="303" r:id="rId9"/>
    <p:sldId id="305" r:id="rId10"/>
    <p:sldId id="257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9D678-9F56-4CA2-9BF1-CEF6C4E1A8FF}" v="30" dt="2024-09-30T08:38:59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97" autoAdjust="0"/>
  </p:normalViewPr>
  <p:slideViewPr>
    <p:cSldViewPr snapToGrid="0">
      <p:cViewPr>
        <p:scale>
          <a:sx n="80" d="100"/>
          <a:sy n="80" d="100"/>
        </p:scale>
        <p:origin x="334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d Brinkmann" userId="01feee96-efcc-4284-94b0-1e9826196e3c" providerId="ADAL" clId="{1799D678-9F56-4CA2-9BF1-CEF6C4E1A8FF}"/>
    <pc:docChg chg="custSel addSld modSld">
      <pc:chgData name="Svend Brinkmann" userId="01feee96-efcc-4284-94b0-1e9826196e3c" providerId="ADAL" clId="{1799D678-9F56-4CA2-9BF1-CEF6C4E1A8FF}" dt="2024-09-30T08:46:43.103" v="84" actId="20577"/>
      <pc:docMkLst>
        <pc:docMk/>
      </pc:docMkLst>
      <pc:sldChg chg="modSp mod">
        <pc:chgData name="Svend Brinkmann" userId="01feee96-efcc-4284-94b0-1e9826196e3c" providerId="ADAL" clId="{1799D678-9F56-4CA2-9BF1-CEF6C4E1A8FF}" dt="2024-09-30T08:33:50.174" v="19" actId="20577"/>
        <pc:sldMkLst>
          <pc:docMk/>
          <pc:sldMk cId="3632966539" sldId="256"/>
        </pc:sldMkLst>
        <pc:spChg chg="mod">
          <ac:chgData name="Svend Brinkmann" userId="01feee96-efcc-4284-94b0-1e9826196e3c" providerId="ADAL" clId="{1799D678-9F56-4CA2-9BF1-CEF6C4E1A8FF}" dt="2024-09-30T08:33:50.174" v="19" actId="20577"/>
          <ac:spMkLst>
            <pc:docMk/>
            <pc:sldMk cId="3632966539" sldId="256"/>
            <ac:spMk id="2" creationId="{7CC933F2-1A46-2F4C-BFD3-A46BDEDB4F65}"/>
          </ac:spMkLst>
        </pc:spChg>
      </pc:sldChg>
      <pc:sldChg chg="modSp mod">
        <pc:chgData name="Svend Brinkmann" userId="01feee96-efcc-4284-94b0-1e9826196e3c" providerId="ADAL" clId="{1799D678-9F56-4CA2-9BF1-CEF6C4E1A8FF}" dt="2024-09-30T08:46:43.103" v="84" actId="20577"/>
        <pc:sldMkLst>
          <pc:docMk/>
          <pc:sldMk cId="32434295" sldId="281"/>
        </pc:sldMkLst>
        <pc:spChg chg="mod">
          <ac:chgData name="Svend Brinkmann" userId="01feee96-efcc-4284-94b0-1e9826196e3c" providerId="ADAL" clId="{1799D678-9F56-4CA2-9BF1-CEF6C4E1A8FF}" dt="2024-09-30T08:46:43.103" v="84" actId="20577"/>
          <ac:spMkLst>
            <pc:docMk/>
            <pc:sldMk cId="32434295" sldId="281"/>
            <ac:spMk id="3" creationId="{00000000-0000-0000-0000-000000000000}"/>
          </ac:spMkLst>
        </pc:spChg>
      </pc:sldChg>
      <pc:sldChg chg="addSp delSp modSp new mod modAnim">
        <pc:chgData name="Svend Brinkmann" userId="01feee96-efcc-4284-94b0-1e9826196e3c" providerId="ADAL" clId="{1799D678-9F56-4CA2-9BF1-CEF6C4E1A8FF}" dt="2024-09-30T08:39:49.201" v="55" actId="732"/>
        <pc:sldMkLst>
          <pc:docMk/>
          <pc:sldMk cId="549069992" sldId="307"/>
        </pc:sldMkLst>
        <pc:spChg chg="del">
          <ac:chgData name="Svend Brinkmann" userId="01feee96-efcc-4284-94b0-1e9826196e3c" providerId="ADAL" clId="{1799D678-9F56-4CA2-9BF1-CEF6C4E1A8FF}" dt="2024-09-30T08:34:00.474" v="21" actId="22"/>
          <ac:spMkLst>
            <pc:docMk/>
            <pc:sldMk cId="549069992" sldId="307"/>
            <ac:spMk id="3" creationId="{E338D86F-BAF9-91E3-6FE8-35083C22B779}"/>
          </ac:spMkLst>
        </pc:spChg>
        <pc:picChg chg="add mod ord modCrop">
          <ac:chgData name="Svend Brinkmann" userId="01feee96-efcc-4284-94b0-1e9826196e3c" providerId="ADAL" clId="{1799D678-9F56-4CA2-9BF1-CEF6C4E1A8FF}" dt="2024-09-30T08:39:39.623" v="54" actId="166"/>
          <ac:picMkLst>
            <pc:docMk/>
            <pc:sldMk cId="549069992" sldId="307"/>
            <ac:picMk id="5" creationId="{C5B1B775-905C-464E-F717-BCF989AC64C7}"/>
          </ac:picMkLst>
        </pc:picChg>
        <pc:picChg chg="add mod modCrop">
          <ac:chgData name="Svend Brinkmann" userId="01feee96-efcc-4284-94b0-1e9826196e3c" providerId="ADAL" clId="{1799D678-9F56-4CA2-9BF1-CEF6C4E1A8FF}" dt="2024-09-30T08:38:07.818" v="41" actId="1076"/>
          <ac:picMkLst>
            <pc:docMk/>
            <pc:sldMk cId="549069992" sldId="307"/>
            <ac:picMk id="7" creationId="{0A2B33A6-2E83-2974-D7B5-0C2838F607E7}"/>
          </ac:picMkLst>
        </pc:picChg>
        <pc:picChg chg="add mod modCrop">
          <ac:chgData name="Svend Brinkmann" userId="01feee96-efcc-4284-94b0-1e9826196e3c" providerId="ADAL" clId="{1799D678-9F56-4CA2-9BF1-CEF6C4E1A8FF}" dt="2024-09-30T08:39:49.201" v="55" actId="732"/>
          <ac:picMkLst>
            <pc:docMk/>
            <pc:sldMk cId="549069992" sldId="307"/>
            <ac:picMk id="9" creationId="{5FDCBB4B-D843-7EDB-A4D5-F3FBA3FAC2AC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95FA6A-34C0-4672-9DC4-6B83CEFE253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30D3F624-EBF0-48DD-9EEA-561B7208F578}">
      <dgm:prSet/>
      <dgm:spPr/>
      <dgm:t>
        <a:bodyPr/>
        <a:lstStyle/>
        <a:p>
          <a:r>
            <a:rPr lang="da-DK"/>
            <a:t>Sørg for at lade magt følge ansvar</a:t>
          </a:r>
          <a:endParaRPr lang="en-US"/>
        </a:p>
      </dgm:t>
    </dgm:pt>
    <dgm:pt modelId="{25252A4F-4E28-4E78-8C0A-8BB2A16E5A28}" type="parTrans" cxnId="{5D25CAF4-C0B6-4F12-85AF-562A588C48EE}">
      <dgm:prSet/>
      <dgm:spPr/>
      <dgm:t>
        <a:bodyPr/>
        <a:lstStyle/>
        <a:p>
          <a:endParaRPr lang="en-US"/>
        </a:p>
      </dgm:t>
    </dgm:pt>
    <dgm:pt modelId="{6D1C1D4F-8200-4B24-9200-A58D72477B77}" type="sibTrans" cxnId="{5D25CAF4-C0B6-4F12-85AF-562A588C48EE}">
      <dgm:prSet/>
      <dgm:spPr/>
      <dgm:t>
        <a:bodyPr/>
        <a:lstStyle/>
        <a:p>
          <a:endParaRPr lang="en-US"/>
        </a:p>
      </dgm:t>
    </dgm:pt>
    <dgm:pt modelId="{5E89E917-1261-4190-AB9E-B6C6E75DD110}">
      <dgm:prSet/>
      <dgm:spPr/>
      <dgm:t>
        <a:bodyPr/>
        <a:lstStyle/>
        <a:p>
          <a:r>
            <a:rPr lang="da-DK"/>
            <a:t>Sørg for at målinger ikke bliver til mål</a:t>
          </a:r>
          <a:endParaRPr lang="en-US"/>
        </a:p>
      </dgm:t>
    </dgm:pt>
    <dgm:pt modelId="{86AD62E9-2E27-49EC-8C64-96149DF23D42}" type="parTrans" cxnId="{CCE16B9E-1E87-4585-BD66-F60F2FB7ECF3}">
      <dgm:prSet/>
      <dgm:spPr/>
      <dgm:t>
        <a:bodyPr/>
        <a:lstStyle/>
        <a:p>
          <a:endParaRPr lang="en-US"/>
        </a:p>
      </dgm:t>
    </dgm:pt>
    <dgm:pt modelId="{10414BA0-A126-440E-BAC9-C48C4AE11D9B}" type="sibTrans" cxnId="{CCE16B9E-1E87-4585-BD66-F60F2FB7ECF3}">
      <dgm:prSet/>
      <dgm:spPr/>
      <dgm:t>
        <a:bodyPr/>
        <a:lstStyle/>
        <a:p>
          <a:endParaRPr lang="en-US"/>
        </a:p>
      </dgm:t>
    </dgm:pt>
    <dgm:pt modelId="{369AFD08-6392-4176-B30F-2463B24CB883}">
      <dgm:prSet/>
      <dgm:spPr/>
      <dgm:t>
        <a:bodyPr/>
        <a:lstStyle/>
        <a:p>
          <a:r>
            <a:rPr lang="da-DK"/>
            <a:t>Sørg for at respektere forskellighed</a:t>
          </a:r>
          <a:endParaRPr lang="en-US"/>
        </a:p>
      </dgm:t>
    </dgm:pt>
    <dgm:pt modelId="{A7CC6625-F01D-4D3E-9B21-BF95B4C0706F}" type="parTrans" cxnId="{77E20998-6814-411C-8A68-701F7EBF8C21}">
      <dgm:prSet/>
      <dgm:spPr/>
      <dgm:t>
        <a:bodyPr/>
        <a:lstStyle/>
        <a:p>
          <a:endParaRPr lang="en-US"/>
        </a:p>
      </dgm:t>
    </dgm:pt>
    <dgm:pt modelId="{9304F6EF-590F-47D4-9CA6-3CEC2FC63AD2}" type="sibTrans" cxnId="{77E20998-6814-411C-8A68-701F7EBF8C21}">
      <dgm:prSet/>
      <dgm:spPr/>
      <dgm:t>
        <a:bodyPr/>
        <a:lstStyle/>
        <a:p>
          <a:endParaRPr lang="en-US"/>
        </a:p>
      </dgm:t>
    </dgm:pt>
    <dgm:pt modelId="{AC794291-53E7-438D-ADE9-3DC620B2BDE7}">
      <dgm:prSet/>
      <dgm:spPr/>
      <dgm:t>
        <a:bodyPr/>
        <a:lstStyle/>
        <a:p>
          <a:r>
            <a:rPr lang="da-DK"/>
            <a:t>Sørg for at lade ressourcer følge krav (håndterbarhed)</a:t>
          </a:r>
          <a:endParaRPr lang="en-US"/>
        </a:p>
      </dgm:t>
    </dgm:pt>
    <dgm:pt modelId="{02057327-BA08-4752-B088-18A0AB859408}" type="parTrans" cxnId="{8416408E-DEE2-481A-B875-22235BC1D319}">
      <dgm:prSet/>
      <dgm:spPr/>
      <dgm:t>
        <a:bodyPr/>
        <a:lstStyle/>
        <a:p>
          <a:endParaRPr lang="en-US"/>
        </a:p>
      </dgm:t>
    </dgm:pt>
    <dgm:pt modelId="{2BF23902-41E6-408C-A8EA-EA4AA6D6F898}" type="sibTrans" cxnId="{8416408E-DEE2-481A-B875-22235BC1D319}">
      <dgm:prSet/>
      <dgm:spPr/>
      <dgm:t>
        <a:bodyPr/>
        <a:lstStyle/>
        <a:p>
          <a:endParaRPr lang="en-US"/>
        </a:p>
      </dgm:t>
    </dgm:pt>
    <dgm:pt modelId="{18D7E5F6-3752-46E3-A68F-8D39E4DF6C97}">
      <dgm:prSet/>
      <dgm:spPr/>
      <dgm:t>
        <a:bodyPr/>
        <a:lstStyle/>
        <a:p>
          <a:r>
            <a:rPr lang="da-DK"/>
            <a:t>Sørg for at forklare forandringer (begribelighed)</a:t>
          </a:r>
          <a:endParaRPr lang="en-US"/>
        </a:p>
      </dgm:t>
    </dgm:pt>
    <dgm:pt modelId="{80EA63B6-83E4-4895-B412-7DB47F540402}" type="parTrans" cxnId="{BBDA9E66-532A-4E2D-B44D-572CABFBAB0D}">
      <dgm:prSet/>
      <dgm:spPr/>
      <dgm:t>
        <a:bodyPr/>
        <a:lstStyle/>
        <a:p>
          <a:endParaRPr lang="en-US"/>
        </a:p>
      </dgm:t>
    </dgm:pt>
    <dgm:pt modelId="{312A9E5C-19A3-45FF-BF91-E3A2FD2A6D89}" type="sibTrans" cxnId="{BBDA9E66-532A-4E2D-B44D-572CABFBAB0D}">
      <dgm:prSet/>
      <dgm:spPr/>
      <dgm:t>
        <a:bodyPr/>
        <a:lstStyle/>
        <a:p>
          <a:endParaRPr lang="en-US"/>
        </a:p>
      </dgm:t>
    </dgm:pt>
    <dgm:pt modelId="{93D3F386-A582-4C86-9623-5BB065B49535}">
      <dgm:prSet/>
      <dgm:spPr/>
      <dgm:t>
        <a:bodyPr/>
        <a:lstStyle/>
        <a:p>
          <a:r>
            <a:rPr lang="da-DK"/>
            <a:t>Sørg for at lytte og inddrage (meningsfuldhed)</a:t>
          </a:r>
          <a:endParaRPr lang="en-US"/>
        </a:p>
      </dgm:t>
    </dgm:pt>
    <dgm:pt modelId="{3352AB9C-A5AF-4BC1-B827-CF4CFF934952}" type="parTrans" cxnId="{B343D754-B576-4C27-9572-6B644D430A42}">
      <dgm:prSet/>
      <dgm:spPr/>
      <dgm:t>
        <a:bodyPr/>
        <a:lstStyle/>
        <a:p>
          <a:endParaRPr lang="en-US"/>
        </a:p>
      </dgm:t>
    </dgm:pt>
    <dgm:pt modelId="{EECE5815-2541-4697-A3CB-41C0E16FCA0C}" type="sibTrans" cxnId="{B343D754-B576-4C27-9572-6B644D430A42}">
      <dgm:prSet/>
      <dgm:spPr/>
      <dgm:t>
        <a:bodyPr/>
        <a:lstStyle/>
        <a:p>
          <a:endParaRPr lang="en-US"/>
        </a:p>
      </dgm:t>
    </dgm:pt>
    <dgm:pt modelId="{A1A65F96-49F4-4EBA-9313-CF8C7CCF90FD}" type="pres">
      <dgm:prSet presAssocID="{4C95FA6A-34C0-4672-9DC4-6B83CEFE2534}" presName="root" presStyleCnt="0">
        <dgm:presLayoutVars>
          <dgm:dir/>
          <dgm:resizeHandles val="exact"/>
        </dgm:presLayoutVars>
      </dgm:prSet>
      <dgm:spPr/>
    </dgm:pt>
    <dgm:pt modelId="{B8C77326-6BA5-4DEA-8B12-507CE75EA295}" type="pres">
      <dgm:prSet presAssocID="{4C95FA6A-34C0-4672-9DC4-6B83CEFE2534}" presName="container" presStyleCnt="0">
        <dgm:presLayoutVars>
          <dgm:dir/>
          <dgm:resizeHandles val="exact"/>
        </dgm:presLayoutVars>
      </dgm:prSet>
      <dgm:spPr/>
    </dgm:pt>
    <dgm:pt modelId="{1620B659-D94E-4AB0-A912-AF13E9D4CB45}" type="pres">
      <dgm:prSet presAssocID="{30D3F624-EBF0-48DD-9EEA-561B7208F578}" presName="compNode" presStyleCnt="0"/>
      <dgm:spPr/>
    </dgm:pt>
    <dgm:pt modelId="{973AA5D3-0C42-468F-BA5C-6A73F49FA05B}" type="pres">
      <dgm:prSet presAssocID="{30D3F624-EBF0-48DD-9EEA-561B7208F578}" presName="iconBgRect" presStyleLbl="bgShp" presStyleIdx="0" presStyleCnt="6"/>
      <dgm:spPr/>
    </dgm:pt>
    <dgm:pt modelId="{FF80B87D-ABC6-4B46-856A-9D0284E6C781}" type="pres">
      <dgm:prSet presAssocID="{30D3F624-EBF0-48DD-9EEA-561B7208F57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24D67247-5FB1-4842-9EFE-45FDB10A935E}" type="pres">
      <dgm:prSet presAssocID="{30D3F624-EBF0-48DD-9EEA-561B7208F578}" presName="spaceRect" presStyleCnt="0"/>
      <dgm:spPr/>
    </dgm:pt>
    <dgm:pt modelId="{A731206B-7ABC-421E-8041-0DA58154F930}" type="pres">
      <dgm:prSet presAssocID="{30D3F624-EBF0-48DD-9EEA-561B7208F578}" presName="textRect" presStyleLbl="revTx" presStyleIdx="0" presStyleCnt="6">
        <dgm:presLayoutVars>
          <dgm:chMax val="1"/>
          <dgm:chPref val="1"/>
        </dgm:presLayoutVars>
      </dgm:prSet>
      <dgm:spPr/>
    </dgm:pt>
    <dgm:pt modelId="{91EDC611-C124-43AB-8BA0-D5989F08FA4F}" type="pres">
      <dgm:prSet presAssocID="{6D1C1D4F-8200-4B24-9200-A58D72477B77}" presName="sibTrans" presStyleLbl="sibTrans2D1" presStyleIdx="0" presStyleCnt="0"/>
      <dgm:spPr/>
    </dgm:pt>
    <dgm:pt modelId="{BC45A085-495C-420E-9426-4E67ED0F7904}" type="pres">
      <dgm:prSet presAssocID="{5E89E917-1261-4190-AB9E-B6C6E75DD110}" presName="compNode" presStyleCnt="0"/>
      <dgm:spPr/>
    </dgm:pt>
    <dgm:pt modelId="{4F954F72-4E00-4D86-9C09-B87524ED1A26}" type="pres">
      <dgm:prSet presAssocID="{5E89E917-1261-4190-AB9E-B6C6E75DD110}" presName="iconBgRect" presStyleLbl="bgShp" presStyleIdx="1" presStyleCnt="6"/>
      <dgm:spPr/>
    </dgm:pt>
    <dgm:pt modelId="{32FCDD8A-DAC0-49FE-811C-1DC434EBAA9B}" type="pres">
      <dgm:prSet presAssocID="{5E89E917-1261-4190-AB9E-B6C6E75DD11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95C4266-A54E-4AA0-83B6-C59FB81BEE12}" type="pres">
      <dgm:prSet presAssocID="{5E89E917-1261-4190-AB9E-B6C6E75DD110}" presName="spaceRect" presStyleCnt="0"/>
      <dgm:spPr/>
    </dgm:pt>
    <dgm:pt modelId="{691EB8A9-EE7F-4FB9-910A-0349AD6F52A1}" type="pres">
      <dgm:prSet presAssocID="{5E89E917-1261-4190-AB9E-B6C6E75DD110}" presName="textRect" presStyleLbl="revTx" presStyleIdx="1" presStyleCnt="6">
        <dgm:presLayoutVars>
          <dgm:chMax val="1"/>
          <dgm:chPref val="1"/>
        </dgm:presLayoutVars>
      </dgm:prSet>
      <dgm:spPr/>
    </dgm:pt>
    <dgm:pt modelId="{E93805AE-AFBE-4BB4-B3B4-1FDA4791ACB6}" type="pres">
      <dgm:prSet presAssocID="{10414BA0-A126-440E-BAC9-C48C4AE11D9B}" presName="sibTrans" presStyleLbl="sibTrans2D1" presStyleIdx="0" presStyleCnt="0"/>
      <dgm:spPr/>
    </dgm:pt>
    <dgm:pt modelId="{1FE892F1-92D8-44C7-8083-4D6873CDDCE6}" type="pres">
      <dgm:prSet presAssocID="{369AFD08-6392-4176-B30F-2463B24CB883}" presName="compNode" presStyleCnt="0"/>
      <dgm:spPr/>
    </dgm:pt>
    <dgm:pt modelId="{7AE20016-DE1B-4FDB-B92E-8579B656A7D3}" type="pres">
      <dgm:prSet presAssocID="{369AFD08-6392-4176-B30F-2463B24CB883}" presName="iconBgRect" presStyleLbl="bgShp" presStyleIdx="2" presStyleCnt="6"/>
      <dgm:spPr/>
    </dgm:pt>
    <dgm:pt modelId="{B3700B36-D769-4E25-99E2-3AED8FC0978C}" type="pres">
      <dgm:prSet presAssocID="{369AFD08-6392-4176-B30F-2463B24CB88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FABFD71-5A0D-44BF-B067-7216FA7417D4}" type="pres">
      <dgm:prSet presAssocID="{369AFD08-6392-4176-B30F-2463B24CB883}" presName="spaceRect" presStyleCnt="0"/>
      <dgm:spPr/>
    </dgm:pt>
    <dgm:pt modelId="{6E38DDDD-F01C-4341-90C7-D5DF940A60CE}" type="pres">
      <dgm:prSet presAssocID="{369AFD08-6392-4176-B30F-2463B24CB883}" presName="textRect" presStyleLbl="revTx" presStyleIdx="2" presStyleCnt="6">
        <dgm:presLayoutVars>
          <dgm:chMax val="1"/>
          <dgm:chPref val="1"/>
        </dgm:presLayoutVars>
      </dgm:prSet>
      <dgm:spPr/>
    </dgm:pt>
    <dgm:pt modelId="{29558ABB-67EF-43AB-AA2F-9EEE18DE0602}" type="pres">
      <dgm:prSet presAssocID="{9304F6EF-590F-47D4-9CA6-3CEC2FC63AD2}" presName="sibTrans" presStyleLbl="sibTrans2D1" presStyleIdx="0" presStyleCnt="0"/>
      <dgm:spPr/>
    </dgm:pt>
    <dgm:pt modelId="{0F8E8E8D-4BBA-43FB-B4D7-DB0D5DE14323}" type="pres">
      <dgm:prSet presAssocID="{AC794291-53E7-438D-ADE9-3DC620B2BDE7}" presName="compNode" presStyleCnt="0"/>
      <dgm:spPr/>
    </dgm:pt>
    <dgm:pt modelId="{A11B3F76-5B28-43FD-83AD-4DB4FE85645D}" type="pres">
      <dgm:prSet presAssocID="{AC794291-53E7-438D-ADE9-3DC620B2BDE7}" presName="iconBgRect" presStyleLbl="bgShp" presStyleIdx="3" presStyleCnt="6"/>
      <dgm:spPr/>
    </dgm:pt>
    <dgm:pt modelId="{6FF45796-97B9-4C1F-B345-004023D4875B}" type="pres">
      <dgm:prSet presAssocID="{AC794291-53E7-438D-ADE9-3DC620B2BDE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n"/>
        </a:ext>
      </dgm:extLst>
    </dgm:pt>
    <dgm:pt modelId="{3880309A-485D-443D-B8CD-83C8B4C790DE}" type="pres">
      <dgm:prSet presAssocID="{AC794291-53E7-438D-ADE9-3DC620B2BDE7}" presName="spaceRect" presStyleCnt="0"/>
      <dgm:spPr/>
    </dgm:pt>
    <dgm:pt modelId="{F510E883-9BAF-42B5-B37F-24D7D7A8B2FE}" type="pres">
      <dgm:prSet presAssocID="{AC794291-53E7-438D-ADE9-3DC620B2BDE7}" presName="textRect" presStyleLbl="revTx" presStyleIdx="3" presStyleCnt="6">
        <dgm:presLayoutVars>
          <dgm:chMax val="1"/>
          <dgm:chPref val="1"/>
        </dgm:presLayoutVars>
      </dgm:prSet>
      <dgm:spPr/>
    </dgm:pt>
    <dgm:pt modelId="{AB3B97D4-E7B1-4470-AC3A-E2A6367AAF83}" type="pres">
      <dgm:prSet presAssocID="{2BF23902-41E6-408C-A8EA-EA4AA6D6F898}" presName="sibTrans" presStyleLbl="sibTrans2D1" presStyleIdx="0" presStyleCnt="0"/>
      <dgm:spPr/>
    </dgm:pt>
    <dgm:pt modelId="{1B8C7AB2-E9B2-4DC5-A17E-9F40E24E3F15}" type="pres">
      <dgm:prSet presAssocID="{18D7E5F6-3752-46E3-A68F-8D39E4DF6C97}" presName="compNode" presStyleCnt="0"/>
      <dgm:spPr/>
    </dgm:pt>
    <dgm:pt modelId="{ACC8CA3B-F03D-41C1-A87B-DBAB9A4B809F}" type="pres">
      <dgm:prSet presAssocID="{18D7E5F6-3752-46E3-A68F-8D39E4DF6C97}" presName="iconBgRect" presStyleLbl="bgShp" presStyleIdx="4" presStyleCnt="6"/>
      <dgm:spPr/>
    </dgm:pt>
    <dgm:pt modelId="{BC4CEF00-C152-4D4C-8FB1-AEF4D298AA6A}" type="pres">
      <dgm:prSet presAssocID="{18D7E5F6-3752-46E3-A68F-8D39E4DF6C9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40177DA7-D470-4413-9D7B-D1143F7677C1}" type="pres">
      <dgm:prSet presAssocID="{18D7E5F6-3752-46E3-A68F-8D39E4DF6C97}" presName="spaceRect" presStyleCnt="0"/>
      <dgm:spPr/>
    </dgm:pt>
    <dgm:pt modelId="{B6BE6675-CCFC-451C-8C38-9EE757C9EC06}" type="pres">
      <dgm:prSet presAssocID="{18D7E5F6-3752-46E3-A68F-8D39E4DF6C97}" presName="textRect" presStyleLbl="revTx" presStyleIdx="4" presStyleCnt="6">
        <dgm:presLayoutVars>
          <dgm:chMax val="1"/>
          <dgm:chPref val="1"/>
        </dgm:presLayoutVars>
      </dgm:prSet>
      <dgm:spPr/>
    </dgm:pt>
    <dgm:pt modelId="{F065C12E-D169-4801-8A32-9B4A9C1BBA0F}" type="pres">
      <dgm:prSet presAssocID="{312A9E5C-19A3-45FF-BF91-E3A2FD2A6D89}" presName="sibTrans" presStyleLbl="sibTrans2D1" presStyleIdx="0" presStyleCnt="0"/>
      <dgm:spPr/>
    </dgm:pt>
    <dgm:pt modelId="{D10050F2-DAEC-4BE7-9F18-547906724853}" type="pres">
      <dgm:prSet presAssocID="{93D3F386-A582-4C86-9623-5BB065B49535}" presName="compNode" presStyleCnt="0"/>
      <dgm:spPr/>
    </dgm:pt>
    <dgm:pt modelId="{FD3A5ED1-25F9-451C-A317-357CC7D0E235}" type="pres">
      <dgm:prSet presAssocID="{93D3F386-A582-4C86-9623-5BB065B49535}" presName="iconBgRect" presStyleLbl="bgShp" presStyleIdx="5" presStyleCnt="6"/>
      <dgm:spPr/>
    </dgm:pt>
    <dgm:pt modelId="{72153DE7-8A25-41B8-810D-71F38FBF955B}" type="pres">
      <dgm:prSet presAssocID="{93D3F386-A582-4C86-9623-5BB065B4953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6EC11283-1E49-4324-BF54-203F0B522005}" type="pres">
      <dgm:prSet presAssocID="{93D3F386-A582-4C86-9623-5BB065B49535}" presName="spaceRect" presStyleCnt="0"/>
      <dgm:spPr/>
    </dgm:pt>
    <dgm:pt modelId="{18311746-6A19-43A4-9494-F483C07E499C}" type="pres">
      <dgm:prSet presAssocID="{93D3F386-A582-4C86-9623-5BB065B49535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30406403-BA70-49BA-BE9D-B49736F9C326}" type="presOf" srcId="{9304F6EF-590F-47D4-9CA6-3CEC2FC63AD2}" destId="{29558ABB-67EF-43AB-AA2F-9EEE18DE0602}" srcOrd="0" destOrd="0" presId="urn:microsoft.com/office/officeart/2018/2/layout/IconCircleList"/>
    <dgm:cxn modelId="{FD14F30D-63D5-41E4-B1FF-590A3D1DF98F}" type="presOf" srcId="{10414BA0-A126-440E-BAC9-C48C4AE11D9B}" destId="{E93805AE-AFBE-4BB4-B3B4-1FDA4791ACB6}" srcOrd="0" destOrd="0" presId="urn:microsoft.com/office/officeart/2018/2/layout/IconCircleList"/>
    <dgm:cxn modelId="{BA944A19-4E6D-496C-B2B1-2813120DB41C}" type="presOf" srcId="{5E89E917-1261-4190-AB9E-B6C6E75DD110}" destId="{691EB8A9-EE7F-4FB9-910A-0349AD6F52A1}" srcOrd="0" destOrd="0" presId="urn:microsoft.com/office/officeart/2018/2/layout/IconCircleList"/>
    <dgm:cxn modelId="{DB50093A-A3E8-4077-A526-EC4DCF333059}" type="presOf" srcId="{6D1C1D4F-8200-4B24-9200-A58D72477B77}" destId="{91EDC611-C124-43AB-8BA0-D5989F08FA4F}" srcOrd="0" destOrd="0" presId="urn:microsoft.com/office/officeart/2018/2/layout/IconCircleList"/>
    <dgm:cxn modelId="{BBDA9E66-532A-4E2D-B44D-572CABFBAB0D}" srcId="{4C95FA6A-34C0-4672-9DC4-6B83CEFE2534}" destId="{18D7E5F6-3752-46E3-A68F-8D39E4DF6C97}" srcOrd="4" destOrd="0" parTransId="{80EA63B6-83E4-4895-B412-7DB47F540402}" sibTransId="{312A9E5C-19A3-45FF-BF91-E3A2FD2A6D89}"/>
    <dgm:cxn modelId="{743B6E52-2A3C-48B2-BE05-D46B925EE7FE}" type="presOf" srcId="{30D3F624-EBF0-48DD-9EEA-561B7208F578}" destId="{A731206B-7ABC-421E-8041-0DA58154F930}" srcOrd="0" destOrd="0" presId="urn:microsoft.com/office/officeart/2018/2/layout/IconCircleList"/>
    <dgm:cxn modelId="{B343D754-B576-4C27-9572-6B644D430A42}" srcId="{4C95FA6A-34C0-4672-9DC4-6B83CEFE2534}" destId="{93D3F386-A582-4C86-9623-5BB065B49535}" srcOrd="5" destOrd="0" parTransId="{3352AB9C-A5AF-4BC1-B827-CF4CFF934952}" sibTransId="{EECE5815-2541-4697-A3CB-41C0E16FCA0C}"/>
    <dgm:cxn modelId="{6A594459-E0C7-4D6E-B037-B3AF5A0BF936}" type="presOf" srcId="{2BF23902-41E6-408C-A8EA-EA4AA6D6F898}" destId="{AB3B97D4-E7B1-4470-AC3A-E2A6367AAF83}" srcOrd="0" destOrd="0" presId="urn:microsoft.com/office/officeart/2018/2/layout/IconCircleList"/>
    <dgm:cxn modelId="{8416408E-DEE2-481A-B875-22235BC1D319}" srcId="{4C95FA6A-34C0-4672-9DC4-6B83CEFE2534}" destId="{AC794291-53E7-438D-ADE9-3DC620B2BDE7}" srcOrd="3" destOrd="0" parTransId="{02057327-BA08-4752-B088-18A0AB859408}" sibTransId="{2BF23902-41E6-408C-A8EA-EA4AA6D6F898}"/>
    <dgm:cxn modelId="{94AFB094-9E6C-4DD1-96C3-DFBF6B0D9368}" type="presOf" srcId="{4C95FA6A-34C0-4672-9DC4-6B83CEFE2534}" destId="{A1A65F96-49F4-4EBA-9313-CF8C7CCF90FD}" srcOrd="0" destOrd="0" presId="urn:microsoft.com/office/officeart/2018/2/layout/IconCircleList"/>
    <dgm:cxn modelId="{77E20998-6814-411C-8A68-701F7EBF8C21}" srcId="{4C95FA6A-34C0-4672-9DC4-6B83CEFE2534}" destId="{369AFD08-6392-4176-B30F-2463B24CB883}" srcOrd="2" destOrd="0" parTransId="{A7CC6625-F01D-4D3E-9B21-BF95B4C0706F}" sibTransId="{9304F6EF-590F-47D4-9CA6-3CEC2FC63AD2}"/>
    <dgm:cxn modelId="{CCE16B9E-1E87-4585-BD66-F60F2FB7ECF3}" srcId="{4C95FA6A-34C0-4672-9DC4-6B83CEFE2534}" destId="{5E89E917-1261-4190-AB9E-B6C6E75DD110}" srcOrd="1" destOrd="0" parTransId="{86AD62E9-2E27-49EC-8C64-96149DF23D42}" sibTransId="{10414BA0-A126-440E-BAC9-C48C4AE11D9B}"/>
    <dgm:cxn modelId="{11DE879E-466B-450E-A207-14112A24C5E3}" type="presOf" srcId="{18D7E5F6-3752-46E3-A68F-8D39E4DF6C97}" destId="{B6BE6675-CCFC-451C-8C38-9EE757C9EC06}" srcOrd="0" destOrd="0" presId="urn:microsoft.com/office/officeart/2018/2/layout/IconCircleList"/>
    <dgm:cxn modelId="{02EA6CA3-595F-4D15-97BF-6AE802824D23}" type="presOf" srcId="{312A9E5C-19A3-45FF-BF91-E3A2FD2A6D89}" destId="{F065C12E-D169-4801-8A32-9B4A9C1BBA0F}" srcOrd="0" destOrd="0" presId="urn:microsoft.com/office/officeart/2018/2/layout/IconCircleList"/>
    <dgm:cxn modelId="{4773F8C4-6CAB-44AE-AF2F-5334D002205A}" type="presOf" srcId="{93D3F386-A582-4C86-9623-5BB065B49535}" destId="{18311746-6A19-43A4-9494-F483C07E499C}" srcOrd="0" destOrd="0" presId="urn:microsoft.com/office/officeart/2018/2/layout/IconCircleList"/>
    <dgm:cxn modelId="{B26EAFEA-F5F9-4929-B902-725EC302D52B}" type="presOf" srcId="{369AFD08-6392-4176-B30F-2463B24CB883}" destId="{6E38DDDD-F01C-4341-90C7-D5DF940A60CE}" srcOrd="0" destOrd="0" presId="urn:microsoft.com/office/officeart/2018/2/layout/IconCircleList"/>
    <dgm:cxn modelId="{F22145ED-D805-4183-B154-BB7238B3D3ED}" type="presOf" srcId="{AC794291-53E7-438D-ADE9-3DC620B2BDE7}" destId="{F510E883-9BAF-42B5-B37F-24D7D7A8B2FE}" srcOrd="0" destOrd="0" presId="urn:microsoft.com/office/officeart/2018/2/layout/IconCircleList"/>
    <dgm:cxn modelId="{5D25CAF4-C0B6-4F12-85AF-562A588C48EE}" srcId="{4C95FA6A-34C0-4672-9DC4-6B83CEFE2534}" destId="{30D3F624-EBF0-48DD-9EEA-561B7208F578}" srcOrd="0" destOrd="0" parTransId="{25252A4F-4E28-4E78-8C0A-8BB2A16E5A28}" sibTransId="{6D1C1D4F-8200-4B24-9200-A58D72477B77}"/>
    <dgm:cxn modelId="{15274193-1CB0-4C92-9BE9-68C5C579FEA5}" type="presParOf" srcId="{A1A65F96-49F4-4EBA-9313-CF8C7CCF90FD}" destId="{B8C77326-6BA5-4DEA-8B12-507CE75EA295}" srcOrd="0" destOrd="0" presId="urn:microsoft.com/office/officeart/2018/2/layout/IconCircleList"/>
    <dgm:cxn modelId="{0D5854DF-24F8-4FF2-B53A-46DEE6250316}" type="presParOf" srcId="{B8C77326-6BA5-4DEA-8B12-507CE75EA295}" destId="{1620B659-D94E-4AB0-A912-AF13E9D4CB45}" srcOrd="0" destOrd="0" presId="urn:microsoft.com/office/officeart/2018/2/layout/IconCircleList"/>
    <dgm:cxn modelId="{EF751644-C86B-4C93-9B5F-B6571E826B1F}" type="presParOf" srcId="{1620B659-D94E-4AB0-A912-AF13E9D4CB45}" destId="{973AA5D3-0C42-468F-BA5C-6A73F49FA05B}" srcOrd="0" destOrd="0" presId="urn:microsoft.com/office/officeart/2018/2/layout/IconCircleList"/>
    <dgm:cxn modelId="{E6239C25-944A-42B1-BF32-626AE1587370}" type="presParOf" srcId="{1620B659-D94E-4AB0-A912-AF13E9D4CB45}" destId="{FF80B87D-ABC6-4B46-856A-9D0284E6C781}" srcOrd="1" destOrd="0" presId="urn:microsoft.com/office/officeart/2018/2/layout/IconCircleList"/>
    <dgm:cxn modelId="{6192F4B4-5C78-4A0F-80D1-6EC3DA1EFD21}" type="presParOf" srcId="{1620B659-D94E-4AB0-A912-AF13E9D4CB45}" destId="{24D67247-5FB1-4842-9EFE-45FDB10A935E}" srcOrd="2" destOrd="0" presId="urn:microsoft.com/office/officeart/2018/2/layout/IconCircleList"/>
    <dgm:cxn modelId="{C9BF8465-9C0C-4F7C-AF14-BA9E22A489C2}" type="presParOf" srcId="{1620B659-D94E-4AB0-A912-AF13E9D4CB45}" destId="{A731206B-7ABC-421E-8041-0DA58154F930}" srcOrd="3" destOrd="0" presId="urn:microsoft.com/office/officeart/2018/2/layout/IconCircleList"/>
    <dgm:cxn modelId="{FFC97C7A-610B-4E0E-9D0D-042C64CC2210}" type="presParOf" srcId="{B8C77326-6BA5-4DEA-8B12-507CE75EA295}" destId="{91EDC611-C124-43AB-8BA0-D5989F08FA4F}" srcOrd="1" destOrd="0" presId="urn:microsoft.com/office/officeart/2018/2/layout/IconCircleList"/>
    <dgm:cxn modelId="{1E840DB5-F0A4-4105-882E-15F16B3DE040}" type="presParOf" srcId="{B8C77326-6BA5-4DEA-8B12-507CE75EA295}" destId="{BC45A085-495C-420E-9426-4E67ED0F7904}" srcOrd="2" destOrd="0" presId="urn:microsoft.com/office/officeart/2018/2/layout/IconCircleList"/>
    <dgm:cxn modelId="{827CC534-544B-4977-B9AA-8D90942EB947}" type="presParOf" srcId="{BC45A085-495C-420E-9426-4E67ED0F7904}" destId="{4F954F72-4E00-4D86-9C09-B87524ED1A26}" srcOrd="0" destOrd="0" presId="urn:microsoft.com/office/officeart/2018/2/layout/IconCircleList"/>
    <dgm:cxn modelId="{0FFA1084-43F3-4B5E-B31C-897B305CAB64}" type="presParOf" srcId="{BC45A085-495C-420E-9426-4E67ED0F7904}" destId="{32FCDD8A-DAC0-49FE-811C-1DC434EBAA9B}" srcOrd="1" destOrd="0" presId="urn:microsoft.com/office/officeart/2018/2/layout/IconCircleList"/>
    <dgm:cxn modelId="{AB0BDA46-68C2-4B23-8E5A-1792076E1EE4}" type="presParOf" srcId="{BC45A085-495C-420E-9426-4E67ED0F7904}" destId="{595C4266-A54E-4AA0-83B6-C59FB81BEE12}" srcOrd="2" destOrd="0" presId="urn:microsoft.com/office/officeart/2018/2/layout/IconCircleList"/>
    <dgm:cxn modelId="{72D78F0C-F319-4F16-A324-0B9F437B4345}" type="presParOf" srcId="{BC45A085-495C-420E-9426-4E67ED0F7904}" destId="{691EB8A9-EE7F-4FB9-910A-0349AD6F52A1}" srcOrd="3" destOrd="0" presId="urn:microsoft.com/office/officeart/2018/2/layout/IconCircleList"/>
    <dgm:cxn modelId="{7B055CDC-AC9A-4AE2-89B7-84EC7DFC41C4}" type="presParOf" srcId="{B8C77326-6BA5-4DEA-8B12-507CE75EA295}" destId="{E93805AE-AFBE-4BB4-B3B4-1FDA4791ACB6}" srcOrd="3" destOrd="0" presId="urn:microsoft.com/office/officeart/2018/2/layout/IconCircleList"/>
    <dgm:cxn modelId="{80E31719-3362-40D8-B3A6-4C0DF1ED2258}" type="presParOf" srcId="{B8C77326-6BA5-4DEA-8B12-507CE75EA295}" destId="{1FE892F1-92D8-44C7-8083-4D6873CDDCE6}" srcOrd="4" destOrd="0" presId="urn:microsoft.com/office/officeart/2018/2/layout/IconCircleList"/>
    <dgm:cxn modelId="{EF1829BB-4E9E-45B9-B8C2-4892DACA0348}" type="presParOf" srcId="{1FE892F1-92D8-44C7-8083-4D6873CDDCE6}" destId="{7AE20016-DE1B-4FDB-B92E-8579B656A7D3}" srcOrd="0" destOrd="0" presId="urn:microsoft.com/office/officeart/2018/2/layout/IconCircleList"/>
    <dgm:cxn modelId="{E0591984-0478-4E7B-9D5E-426E0CED8C9D}" type="presParOf" srcId="{1FE892F1-92D8-44C7-8083-4D6873CDDCE6}" destId="{B3700B36-D769-4E25-99E2-3AED8FC0978C}" srcOrd="1" destOrd="0" presId="urn:microsoft.com/office/officeart/2018/2/layout/IconCircleList"/>
    <dgm:cxn modelId="{86133114-E6F1-436C-A07F-C048952218FA}" type="presParOf" srcId="{1FE892F1-92D8-44C7-8083-4D6873CDDCE6}" destId="{DFABFD71-5A0D-44BF-B067-7216FA7417D4}" srcOrd="2" destOrd="0" presId="urn:microsoft.com/office/officeart/2018/2/layout/IconCircleList"/>
    <dgm:cxn modelId="{C5F76FD5-11E8-4A70-AEF9-D60538FC2483}" type="presParOf" srcId="{1FE892F1-92D8-44C7-8083-4D6873CDDCE6}" destId="{6E38DDDD-F01C-4341-90C7-D5DF940A60CE}" srcOrd="3" destOrd="0" presId="urn:microsoft.com/office/officeart/2018/2/layout/IconCircleList"/>
    <dgm:cxn modelId="{06C67B93-E565-46B6-B3E6-35752D435F0E}" type="presParOf" srcId="{B8C77326-6BA5-4DEA-8B12-507CE75EA295}" destId="{29558ABB-67EF-43AB-AA2F-9EEE18DE0602}" srcOrd="5" destOrd="0" presId="urn:microsoft.com/office/officeart/2018/2/layout/IconCircleList"/>
    <dgm:cxn modelId="{1EF8C278-7AB8-4242-B116-C122ACD9DCAA}" type="presParOf" srcId="{B8C77326-6BA5-4DEA-8B12-507CE75EA295}" destId="{0F8E8E8D-4BBA-43FB-B4D7-DB0D5DE14323}" srcOrd="6" destOrd="0" presId="urn:microsoft.com/office/officeart/2018/2/layout/IconCircleList"/>
    <dgm:cxn modelId="{33058A77-EC46-46AC-8928-B9A4778C89C5}" type="presParOf" srcId="{0F8E8E8D-4BBA-43FB-B4D7-DB0D5DE14323}" destId="{A11B3F76-5B28-43FD-83AD-4DB4FE85645D}" srcOrd="0" destOrd="0" presId="urn:microsoft.com/office/officeart/2018/2/layout/IconCircleList"/>
    <dgm:cxn modelId="{E8233F85-7A79-476F-9388-646889EF6945}" type="presParOf" srcId="{0F8E8E8D-4BBA-43FB-B4D7-DB0D5DE14323}" destId="{6FF45796-97B9-4C1F-B345-004023D4875B}" srcOrd="1" destOrd="0" presId="urn:microsoft.com/office/officeart/2018/2/layout/IconCircleList"/>
    <dgm:cxn modelId="{C3D461A7-AE37-421C-97AD-A3E2551B41C0}" type="presParOf" srcId="{0F8E8E8D-4BBA-43FB-B4D7-DB0D5DE14323}" destId="{3880309A-485D-443D-B8CD-83C8B4C790DE}" srcOrd="2" destOrd="0" presId="urn:microsoft.com/office/officeart/2018/2/layout/IconCircleList"/>
    <dgm:cxn modelId="{3454086B-1244-48DC-BB44-2D85451DB58D}" type="presParOf" srcId="{0F8E8E8D-4BBA-43FB-B4D7-DB0D5DE14323}" destId="{F510E883-9BAF-42B5-B37F-24D7D7A8B2FE}" srcOrd="3" destOrd="0" presId="urn:microsoft.com/office/officeart/2018/2/layout/IconCircleList"/>
    <dgm:cxn modelId="{A32184AC-1788-4A3D-A90F-80EFD9EEDB9A}" type="presParOf" srcId="{B8C77326-6BA5-4DEA-8B12-507CE75EA295}" destId="{AB3B97D4-E7B1-4470-AC3A-E2A6367AAF83}" srcOrd="7" destOrd="0" presId="urn:microsoft.com/office/officeart/2018/2/layout/IconCircleList"/>
    <dgm:cxn modelId="{F8EB2458-397C-4A1B-8955-A79F63E40E52}" type="presParOf" srcId="{B8C77326-6BA5-4DEA-8B12-507CE75EA295}" destId="{1B8C7AB2-E9B2-4DC5-A17E-9F40E24E3F15}" srcOrd="8" destOrd="0" presId="urn:microsoft.com/office/officeart/2018/2/layout/IconCircleList"/>
    <dgm:cxn modelId="{A0F9F408-C652-43C4-9075-82EA84D5B724}" type="presParOf" srcId="{1B8C7AB2-E9B2-4DC5-A17E-9F40E24E3F15}" destId="{ACC8CA3B-F03D-41C1-A87B-DBAB9A4B809F}" srcOrd="0" destOrd="0" presId="urn:microsoft.com/office/officeart/2018/2/layout/IconCircleList"/>
    <dgm:cxn modelId="{DF68A8FD-4C90-44C7-88D3-20CCEE8D7590}" type="presParOf" srcId="{1B8C7AB2-E9B2-4DC5-A17E-9F40E24E3F15}" destId="{BC4CEF00-C152-4D4C-8FB1-AEF4D298AA6A}" srcOrd="1" destOrd="0" presId="urn:microsoft.com/office/officeart/2018/2/layout/IconCircleList"/>
    <dgm:cxn modelId="{F0AF1230-E566-408F-9668-1199822559A1}" type="presParOf" srcId="{1B8C7AB2-E9B2-4DC5-A17E-9F40E24E3F15}" destId="{40177DA7-D470-4413-9D7B-D1143F7677C1}" srcOrd="2" destOrd="0" presId="urn:microsoft.com/office/officeart/2018/2/layout/IconCircleList"/>
    <dgm:cxn modelId="{3D955E08-3CDD-4CA9-8A65-7914624D1727}" type="presParOf" srcId="{1B8C7AB2-E9B2-4DC5-A17E-9F40E24E3F15}" destId="{B6BE6675-CCFC-451C-8C38-9EE757C9EC06}" srcOrd="3" destOrd="0" presId="urn:microsoft.com/office/officeart/2018/2/layout/IconCircleList"/>
    <dgm:cxn modelId="{2B224D2D-7799-4DE5-B4C4-4533F7EFA6E4}" type="presParOf" srcId="{B8C77326-6BA5-4DEA-8B12-507CE75EA295}" destId="{F065C12E-D169-4801-8A32-9B4A9C1BBA0F}" srcOrd="9" destOrd="0" presId="urn:microsoft.com/office/officeart/2018/2/layout/IconCircleList"/>
    <dgm:cxn modelId="{E44CD02E-6361-4E99-A343-789CBB197CBF}" type="presParOf" srcId="{B8C77326-6BA5-4DEA-8B12-507CE75EA295}" destId="{D10050F2-DAEC-4BE7-9F18-547906724853}" srcOrd="10" destOrd="0" presId="urn:microsoft.com/office/officeart/2018/2/layout/IconCircleList"/>
    <dgm:cxn modelId="{860508CF-5D33-4109-ADD0-57C0A237D74F}" type="presParOf" srcId="{D10050F2-DAEC-4BE7-9F18-547906724853}" destId="{FD3A5ED1-25F9-451C-A317-357CC7D0E235}" srcOrd="0" destOrd="0" presId="urn:microsoft.com/office/officeart/2018/2/layout/IconCircleList"/>
    <dgm:cxn modelId="{6DC45E8C-F087-4F8B-8C72-413ECFB3E969}" type="presParOf" srcId="{D10050F2-DAEC-4BE7-9F18-547906724853}" destId="{72153DE7-8A25-41B8-810D-71F38FBF955B}" srcOrd="1" destOrd="0" presId="urn:microsoft.com/office/officeart/2018/2/layout/IconCircleList"/>
    <dgm:cxn modelId="{49091C24-FC54-43EE-8FF0-B8A4C2B06853}" type="presParOf" srcId="{D10050F2-DAEC-4BE7-9F18-547906724853}" destId="{6EC11283-1E49-4324-BF54-203F0B522005}" srcOrd="2" destOrd="0" presId="urn:microsoft.com/office/officeart/2018/2/layout/IconCircleList"/>
    <dgm:cxn modelId="{CE97B770-630F-4F05-AF4B-A4953FFCD398}" type="presParOf" srcId="{D10050F2-DAEC-4BE7-9F18-547906724853}" destId="{18311746-6A19-43A4-9494-F483C07E499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AA5D3-0C42-468F-BA5C-6A73F49FA05B}">
      <dsp:nvSpPr>
        <dsp:cNvPr id="0" name=""/>
        <dsp:cNvSpPr/>
      </dsp:nvSpPr>
      <dsp:spPr>
        <a:xfrm>
          <a:off x="344932" y="759090"/>
          <a:ext cx="812133" cy="81213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0B87D-ABC6-4B46-856A-9D0284E6C781}">
      <dsp:nvSpPr>
        <dsp:cNvPr id="0" name=""/>
        <dsp:cNvSpPr/>
      </dsp:nvSpPr>
      <dsp:spPr>
        <a:xfrm>
          <a:off x="515480" y="929638"/>
          <a:ext cx="471037" cy="4710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1206B-7ABC-421E-8041-0DA58154F930}">
      <dsp:nvSpPr>
        <dsp:cNvPr id="0" name=""/>
        <dsp:cNvSpPr/>
      </dsp:nvSpPr>
      <dsp:spPr>
        <a:xfrm>
          <a:off x="1331094" y="759090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Sørg for at lade magt følge ansvar</a:t>
          </a:r>
          <a:endParaRPr lang="en-US" sz="1500" kern="1200"/>
        </a:p>
      </dsp:txBody>
      <dsp:txXfrm>
        <a:off x="1331094" y="759090"/>
        <a:ext cx="1914313" cy="812133"/>
      </dsp:txXfrm>
    </dsp:sp>
    <dsp:sp modelId="{4F954F72-4E00-4D86-9C09-B87524ED1A26}">
      <dsp:nvSpPr>
        <dsp:cNvPr id="0" name=""/>
        <dsp:cNvSpPr/>
      </dsp:nvSpPr>
      <dsp:spPr>
        <a:xfrm>
          <a:off x="3578962" y="759090"/>
          <a:ext cx="812133" cy="81213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CDD8A-DAC0-49FE-811C-1DC434EBAA9B}">
      <dsp:nvSpPr>
        <dsp:cNvPr id="0" name=""/>
        <dsp:cNvSpPr/>
      </dsp:nvSpPr>
      <dsp:spPr>
        <a:xfrm>
          <a:off x="3749510" y="929638"/>
          <a:ext cx="471037" cy="4710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EB8A9-EE7F-4FB9-910A-0349AD6F52A1}">
      <dsp:nvSpPr>
        <dsp:cNvPr id="0" name=""/>
        <dsp:cNvSpPr/>
      </dsp:nvSpPr>
      <dsp:spPr>
        <a:xfrm>
          <a:off x="4565123" y="759090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Sørg for at målinger ikke bliver til mål</a:t>
          </a:r>
          <a:endParaRPr lang="en-US" sz="1500" kern="1200"/>
        </a:p>
      </dsp:txBody>
      <dsp:txXfrm>
        <a:off x="4565123" y="759090"/>
        <a:ext cx="1914313" cy="812133"/>
      </dsp:txXfrm>
    </dsp:sp>
    <dsp:sp modelId="{7AE20016-DE1B-4FDB-B92E-8579B656A7D3}">
      <dsp:nvSpPr>
        <dsp:cNvPr id="0" name=""/>
        <dsp:cNvSpPr/>
      </dsp:nvSpPr>
      <dsp:spPr>
        <a:xfrm>
          <a:off x="6812992" y="759090"/>
          <a:ext cx="812133" cy="81213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00B36-D769-4E25-99E2-3AED8FC0978C}">
      <dsp:nvSpPr>
        <dsp:cNvPr id="0" name=""/>
        <dsp:cNvSpPr/>
      </dsp:nvSpPr>
      <dsp:spPr>
        <a:xfrm>
          <a:off x="6983540" y="929638"/>
          <a:ext cx="471037" cy="4710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8DDDD-F01C-4341-90C7-D5DF940A60CE}">
      <dsp:nvSpPr>
        <dsp:cNvPr id="0" name=""/>
        <dsp:cNvSpPr/>
      </dsp:nvSpPr>
      <dsp:spPr>
        <a:xfrm>
          <a:off x="7799153" y="759090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Sørg for at respektere forskellighed</a:t>
          </a:r>
          <a:endParaRPr lang="en-US" sz="1500" kern="1200"/>
        </a:p>
      </dsp:txBody>
      <dsp:txXfrm>
        <a:off x="7799153" y="759090"/>
        <a:ext cx="1914313" cy="812133"/>
      </dsp:txXfrm>
    </dsp:sp>
    <dsp:sp modelId="{A11B3F76-5B28-43FD-83AD-4DB4FE85645D}">
      <dsp:nvSpPr>
        <dsp:cNvPr id="0" name=""/>
        <dsp:cNvSpPr/>
      </dsp:nvSpPr>
      <dsp:spPr>
        <a:xfrm>
          <a:off x="344932" y="2214856"/>
          <a:ext cx="812133" cy="81213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45796-97B9-4C1F-B345-004023D4875B}">
      <dsp:nvSpPr>
        <dsp:cNvPr id="0" name=""/>
        <dsp:cNvSpPr/>
      </dsp:nvSpPr>
      <dsp:spPr>
        <a:xfrm>
          <a:off x="515480" y="2385404"/>
          <a:ext cx="471037" cy="4710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0E883-9BAF-42B5-B37F-24D7D7A8B2FE}">
      <dsp:nvSpPr>
        <dsp:cNvPr id="0" name=""/>
        <dsp:cNvSpPr/>
      </dsp:nvSpPr>
      <dsp:spPr>
        <a:xfrm>
          <a:off x="1331094" y="221485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Sørg for at lade ressourcer følge krav (håndterbarhed)</a:t>
          </a:r>
          <a:endParaRPr lang="en-US" sz="1500" kern="1200"/>
        </a:p>
      </dsp:txBody>
      <dsp:txXfrm>
        <a:off x="1331094" y="2214856"/>
        <a:ext cx="1914313" cy="812133"/>
      </dsp:txXfrm>
    </dsp:sp>
    <dsp:sp modelId="{ACC8CA3B-F03D-41C1-A87B-DBAB9A4B809F}">
      <dsp:nvSpPr>
        <dsp:cNvPr id="0" name=""/>
        <dsp:cNvSpPr/>
      </dsp:nvSpPr>
      <dsp:spPr>
        <a:xfrm>
          <a:off x="3578962" y="2214856"/>
          <a:ext cx="812133" cy="81213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4CEF00-C152-4D4C-8FB1-AEF4D298AA6A}">
      <dsp:nvSpPr>
        <dsp:cNvPr id="0" name=""/>
        <dsp:cNvSpPr/>
      </dsp:nvSpPr>
      <dsp:spPr>
        <a:xfrm>
          <a:off x="3749510" y="2385404"/>
          <a:ext cx="471037" cy="47103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E6675-CCFC-451C-8C38-9EE757C9EC06}">
      <dsp:nvSpPr>
        <dsp:cNvPr id="0" name=""/>
        <dsp:cNvSpPr/>
      </dsp:nvSpPr>
      <dsp:spPr>
        <a:xfrm>
          <a:off x="4565123" y="221485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Sørg for at forklare forandringer (begribelighed)</a:t>
          </a:r>
          <a:endParaRPr lang="en-US" sz="1500" kern="1200"/>
        </a:p>
      </dsp:txBody>
      <dsp:txXfrm>
        <a:off x="4565123" y="2214856"/>
        <a:ext cx="1914313" cy="812133"/>
      </dsp:txXfrm>
    </dsp:sp>
    <dsp:sp modelId="{FD3A5ED1-25F9-451C-A317-357CC7D0E235}">
      <dsp:nvSpPr>
        <dsp:cNvPr id="0" name=""/>
        <dsp:cNvSpPr/>
      </dsp:nvSpPr>
      <dsp:spPr>
        <a:xfrm>
          <a:off x="6812992" y="2214856"/>
          <a:ext cx="812133" cy="81213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53DE7-8A25-41B8-810D-71F38FBF955B}">
      <dsp:nvSpPr>
        <dsp:cNvPr id="0" name=""/>
        <dsp:cNvSpPr/>
      </dsp:nvSpPr>
      <dsp:spPr>
        <a:xfrm>
          <a:off x="6983540" y="2385404"/>
          <a:ext cx="471037" cy="47103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11746-6A19-43A4-9494-F483C07E499C}">
      <dsp:nvSpPr>
        <dsp:cNvPr id="0" name=""/>
        <dsp:cNvSpPr/>
      </dsp:nvSpPr>
      <dsp:spPr>
        <a:xfrm>
          <a:off x="7799153" y="221485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Sørg for at lytte og inddrage (meningsfuldhed)</a:t>
          </a:r>
          <a:endParaRPr lang="en-US" sz="1500" kern="1200"/>
        </a:p>
      </dsp:txBody>
      <dsp:txXfrm>
        <a:off x="7799153" y="2214856"/>
        <a:ext cx="1914313" cy="812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601AB-C28A-45C7-B1BC-AFC20B5947E2}" type="datetimeFigureOut">
              <a:rPr lang="da-DK" smtClean="0"/>
              <a:t>30-09-2024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181E6-C3E9-4FE7-AFC5-97720F2902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665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181E6-C3E9-4FE7-AFC5-97720F2902C3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8603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5AC89-4A50-488B-ACDF-EF5E8B686AC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3040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4175" y="744538"/>
            <a:ext cx="4268788" cy="24018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En tidskarakteristik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5AC89-4A50-488B-ACDF-EF5E8B686AC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3342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55575" y="744538"/>
            <a:ext cx="6092825" cy="3427412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Et bud på en individualiseret løsning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5AC89-4A50-488B-ACDF-EF5E8B686AC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3322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266700" y="787400"/>
            <a:ext cx="6616700" cy="37226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Sammenhold</a:t>
            </a:r>
            <a:r>
              <a:rPr lang="da-DK" baseline="0" dirty="0"/>
              <a:t> med statistikker over stress, diagnoser og psykofarmaka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5AC89-4A50-488B-ACDF-EF5E8B686AC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581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En udfordring til ledere og lærere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5AC89-4A50-488B-ACDF-EF5E8B686AC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1207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At lede forskellige mennesker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5AC89-4A50-488B-ACDF-EF5E8B686AC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997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Spring måske over…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181E6-C3E9-4FE7-AFC5-97720F2902C3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568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4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8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78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80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9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9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6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4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0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23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48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8A932A-013E-39B3-8232-F3BD916CD0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0513" b="232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C933F2-1A46-2F4C-BFD3-A46BDEDB4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964091" cy="2670047"/>
          </a:xfrm>
        </p:spPr>
        <p:txBody>
          <a:bodyPr>
            <a:normAutofit/>
          </a:bodyPr>
          <a:lstStyle/>
          <a:p>
            <a:r>
              <a:rPr lang="da-DK" sz="7000" dirty="0">
                <a:solidFill>
                  <a:srgbClr val="FFFFFF"/>
                </a:solidFill>
              </a:rPr>
              <a:t>Det meningsfulde arbejdsliv</a:t>
            </a:r>
            <a:br>
              <a:rPr lang="da-DK" sz="7000" dirty="0">
                <a:solidFill>
                  <a:srgbClr val="FFFFFF"/>
                </a:solidFill>
              </a:rPr>
            </a:br>
            <a:r>
              <a:rPr lang="da-DK" sz="6200" dirty="0">
                <a:solidFill>
                  <a:srgbClr val="FFFFFF"/>
                </a:solidFill>
              </a:rPr>
              <a:t>- i en forandringstid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63257-8622-CC89-A243-2E1E86E03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a-DK" sz="1300">
                <a:solidFill>
                  <a:srgbClr val="FFFFFF"/>
                </a:solidFill>
              </a:rPr>
              <a:t>Svend Brinkmann</a:t>
            </a:r>
          </a:p>
          <a:p>
            <a:pPr>
              <a:lnSpc>
                <a:spcPct val="110000"/>
              </a:lnSpc>
            </a:pPr>
            <a:r>
              <a:rPr lang="da-DK" sz="1300">
                <a:solidFill>
                  <a:srgbClr val="FFFFFF"/>
                </a:solidFill>
              </a:rPr>
              <a:t>Aalborg Universitet</a:t>
            </a:r>
          </a:p>
          <a:p>
            <a:pPr>
              <a:lnSpc>
                <a:spcPct val="110000"/>
              </a:lnSpc>
            </a:pPr>
            <a:r>
              <a:rPr lang="da-DK" sz="1300">
                <a:solidFill>
                  <a:srgbClr val="FFFFFF"/>
                </a:solidFill>
              </a:rPr>
              <a:t>svendb@hum.aau.dk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!!footer rectangle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2966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4D762C-5D0B-3CC2-364E-C60A918C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da-DK" dirty="0"/>
              <a:t>Mental sundhed på arbejdspladsen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D86607-BAAC-2669-E278-93B1A61FA9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98517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431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29A6C-1DE7-4B11-90F9-8E5D4EA8F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A2B33A6-2E83-2974-D7B5-0C2838F607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36" t="12863" r="31610" b="9397"/>
          <a:stretch/>
        </p:blipFill>
        <p:spPr>
          <a:xfrm>
            <a:off x="6955207" y="449858"/>
            <a:ext cx="4602996" cy="3998563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5FDCBB4B-D843-7EDB-A4D5-F3FBA3FAC2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08" t="22089" r="33092" b="4620"/>
          <a:stretch/>
        </p:blipFill>
        <p:spPr>
          <a:xfrm>
            <a:off x="509812" y="168442"/>
            <a:ext cx="5486401" cy="3769743"/>
          </a:xfrm>
          <a:prstGeom prst="rect">
            <a:avLst/>
          </a:prstGeom>
        </p:spPr>
      </p:pic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C5B1B775-905C-464E-F717-BCF989AC6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2308" t="7819" r="24666" b="6464"/>
          <a:stretch/>
        </p:blipFill>
        <p:spPr>
          <a:xfrm>
            <a:off x="3732508" y="3084775"/>
            <a:ext cx="4726983" cy="3223648"/>
          </a:xfrm>
        </p:spPr>
      </p:pic>
    </p:spTree>
    <p:extLst>
      <p:ext uri="{BB962C8B-B14F-4D97-AF65-F5344CB8AC3E}">
        <p14:creationId xmlns:p14="http://schemas.microsoft.com/office/powerpoint/2010/main" val="54906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776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da-DK" sz="5400" dirty="0"/>
              <a:t>Historien om en serie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1" t="23810" r="56575" b="16000"/>
          <a:stretch/>
        </p:blipFill>
        <p:spPr bwMode="auto">
          <a:xfrm>
            <a:off x="3982811" y="1772816"/>
            <a:ext cx="2099170" cy="33843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497" y="1772052"/>
            <a:ext cx="2048657" cy="3385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 descr="\\ID.AAU.DK\Users\svendb\Desktop\Gå gli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85" y="1772052"/>
            <a:ext cx="1954674" cy="33851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728636"/>
              </p:ext>
            </p:extLst>
          </p:nvPr>
        </p:nvGraphicFramePr>
        <p:xfrm>
          <a:off x="1847527" y="5408632"/>
          <a:ext cx="8579412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1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1015">
                  <a:extLst>
                    <a:ext uri="{9D8B030D-6E8A-4147-A177-3AD203B41FA5}">
                      <a16:colId xmlns:a16="http://schemas.microsoft.com/office/drawing/2014/main" val="8122393"/>
                    </a:ext>
                  </a:extLst>
                </a:gridCol>
                <a:gridCol w="2098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9597">
                <a:tc>
                  <a:txBody>
                    <a:bodyPr/>
                    <a:lstStyle/>
                    <a:p>
                      <a:r>
                        <a:rPr lang="da-DK" sz="1700" b="0" dirty="0"/>
                        <a:t>Hvad er galt med tidens udviklingstvang?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700" b="0" dirty="0"/>
                        <a:t>Findes der grundlæggende etiske ståsteder?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700" b="0" dirty="0"/>
                        <a:t>Hvad kræves for at stå fast på det vigtige?</a:t>
                      </a:r>
                    </a:p>
                    <a:p>
                      <a:endParaRPr lang="da-DK" sz="1700" b="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700" b="0" dirty="0"/>
                        <a:t>Hvilken livsform har vi brug for at udvikle?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52D6332-C8EB-9BBD-8A75-0C828C2E8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6834" y="1772052"/>
            <a:ext cx="2004319" cy="3365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4010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1325880" y="1332853"/>
            <a:ext cx="8987013" cy="549101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da-DK" sz="2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da-DK" sz="2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da-DK" sz="2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da-DK" sz="2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da-DK" sz="2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a-DK" sz="2600" dirty="0"/>
              <a:t>- Individualisering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a-DK" sz="2600" dirty="0"/>
              <a:t>- Psykologisering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a-DK" sz="2600" dirty="0"/>
              <a:t>- </a:t>
            </a:r>
            <a:r>
              <a:rPr lang="da-DK" sz="2600" dirty="0" err="1"/>
              <a:t>Patologisering</a:t>
            </a:r>
            <a:endParaRPr lang="da-DK" sz="2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a-DK" sz="2600" dirty="0"/>
              <a:t>- Instrumentalisering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a-DK" sz="2600" dirty="0"/>
              <a:t>- Social acceleration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4509" y="286603"/>
            <a:ext cx="10941171" cy="1046251"/>
          </a:xfrm>
        </p:spPr>
        <p:txBody>
          <a:bodyPr>
            <a:normAutofit fontScale="90000"/>
          </a:bodyPr>
          <a:lstStyle/>
          <a:p>
            <a:r>
              <a:rPr lang="da-DK" sz="3600"/>
              <a:t>Samfundsmæssige baggrundsbetingelser</a:t>
            </a:r>
            <a:br>
              <a:rPr lang="da-DK" sz="3600" dirty="0"/>
            </a:br>
            <a:r>
              <a:rPr lang="da-DK" sz="3600" dirty="0"/>
              <a:t>for mening i arbejdslivet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536" y="404664"/>
            <a:ext cx="4352955" cy="57854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8D19994-5FDB-98AD-0C44-5FF72899C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93" y="1447628"/>
            <a:ext cx="5986791" cy="19813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243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11F73-4E60-E2B8-2EB7-666FE898E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Megatrends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49472370-54EA-9127-55E7-8C2688882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175" t="17709" r="31272" b="9761"/>
          <a:stretch/>
        </p:blipFill>
        <p:spPr>
          <a:xfrm>
            <a:off x="4835471" y="142957"/>
            <a:ext cx="7191214" cy="5745852"/>
          </a:xfr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F4A734C-EBCA-116F-A63F-C7195CEE8858}"/>
              </a:ext>
            </a:extLst>
          </p:cNvPr>
          <p:cNvSpPr txBox="1"/>
          <p:nvPr/>
        </p:nvSpPr>
        <p:spPr>
          <a:xfrm>
            <a:off x="5459277" y="5947306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Kilde: Public Futures (2023)</a:t>
            </a:r>
          </a:p>
        </p:txBody>
      </p:sp>
    </p:spTree>
    <p:extLst>
      <p:ext uri="{BB962C8B-B14F-4D97-AF65-F5344CB8AC3E}">
        <p14:creationId xmlns:p14="http://schemas.microsoft.com/office/powerpoint/2010/main" val="4019802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15902"/>
          </a:xfrm>
        </p:spPr>
        <p:txBody>
          <a:bodyPr/>
          <a:lstStyle/>
          <a:p>
            <a:r>
              <a:rPr lang="da-DK" dirty="0"/>
              <a:t>Individualiseringens vej har vi prøvet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05268" y="1635177"/>
            <a:ext cx="3353204" cy="1925827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520" y="1970808"/>
            <a:ext cx="5049042" cy="2840086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6513" y="2945159"/>
            <a:ext cx="2223918" cy="3341953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3563" y="2580990"/>
            <a:ext cx="2177022" cy="3473451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2050" y="2901080"/>
            <a:ext cx="1827447" cy="274616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8"/>
          <a:srcRect l="13551" r="12533"/>
          <a:stretch/>
        </p:blipFill>
        <p:spPr>
          <a:xfrm>
            <a:off x="805553" y="3737575"/>
            <a:ext cx="4320480" cy="2549537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9"/>
          <a:srcRect t="8199" b="11475"/>
          <a:stretch/>
        </p:blipFill>
        <p:spPr>
          <a:xfrm>
            <a:off x="4956910" y="2477560"/>
            <a:ext cx="1882539" cy="1512168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10"/>
          <a:srcRect l="19761" r="16400"/>
          <a:stretch/>
        </p:blipFill>
        <p:spPr>
          <a:xfrm>
            <a:off x="6691099" y="3831402"/>
            <a:ext cx="1567703" cy="245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9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53608" y="1066800"/>
            <a:ext cx="5508776" cy="509522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914399"/>
          </a:xfrm>
        </p:spPr>
        <p:txBody>
          <a:bodyPr/>
          <a:lstStyle/>
          <a:p>
            <a:r>
              <a:rPr lang="da-DK" dirty="0"/>
              <a:t>Det danske paradoks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7C3CE37-842F-2727-F2EB-CC0FE2365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81" y="1066800"/>
            <a:ext cx="4316999" cy="51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2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225" t="18488" r="42011" b="21639"/>
          <a:stretch/>
        </p:blipFill>
        <p:spPr>
          <a:xfrm>
            <a:off x="6267450" y="428651"/>
            <a:ext cx="5751259" cy="585396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77240" y="286604"/>
            <a:ext cx="10378440" cy="1130716"/>
          </a:xfrm>
        </p:spPr>
        <p:txBody>
          <a:bodyPr/>
          <a:lstStyle/>
          <a:p>
            <a:r>
              <a:rPr lang="da-DK" dirty="0"/>
              <a:t>Hvad gør os lykkelige?</a:t>
            </a:r>
          </a:p>
        </p:txBody>
      </p:sp>
    </p:spTree>
    <p:extLst>
      <p:ext uri="{BB962C8B-B14F-4D97-AF65-F5344CB8AC3E}">
        <p14:creationId xmlns:p14="http://schemas.microsoft.com/office/powerpoint/2010/main" val="2354524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1905000" y="1436914"/>
            <a:ext cx="8407893" cy="5232446"/>
          </a:xfrm>
        </p:spPr>
        <p:txBody>
          <a:bodyPr>
            <a:normAutofit fontScale="85000" lnSpcReduction="10000"/>
          </a:bodyPr>
          <a:lstStyle/>
          <a:p>
            <a:pPr marL="45720" indent="0" algn="ctr">
              <a:buNone/>
            </a:pPr>
            <a:endParaRPr lang="da-DK" sz="2500" b="1" dirty="0"/>
          </a:p>
          <a:p>
            <a:pPr marL="45720" indent="0" algn="ctr">
              <a:buNone/>
            </a:pPr>
            <a:r>
              <a:rPr lang="da-DK" sz="2500" b="1" dirty="0"/>
              <a:t>Kunstneren</a:t>
            </a:r>
          </a:p>
          <a:p>
            <a:pPr marL="45720" indent="0" algn="ctr">
              <a:buNone/>
            </a:pPr>
            <a:r>
              <a:rPr lang="da-DK" sz="2500" dirty="0"/>
              <a:t>(innovativ læring)</a:t>
            </a:r>
          </a:p>
          <a:p>
            <a:pPr marL="45720" indent="0" algn="ctr">
              <a:buNone/>
            </a:pPr>
            <a:endParaRPr lang="da-DK" sz="2500" dirty="0"/>
          </a:p>
          <a:p>
            <a:pPr marL="45720" indent="0" algn="ctr">
              <a:buNone/>
            </a:pPr>
            <a:endParaRPr lang="da-DK" sz="2500" dirty="0"/>
          </a:p>
          <a:p>
            <a:pPr marL="45720" indent="0" algn="ctr">
              <a:buNone/>
            </a:pPr>
            <a:endParaRPr lang="da-DK" sz="2500" dirty="0"/>
          </a:p>
          <a:p>
            <a:pPr marL="45720" indent="0" algn="ctr">
              <a:buNone/>
            </a:pPr>
            <a:endParaRPr lang="da-DK" sz="2500" dirty="0"/>
          </a:p>
          <a:p>
            <a:pPr marL="45720" indent="0" algn="ctr">
              <a:buNone/>
            </a:pPr>
            <a:endParaRPr lang="da-DK" sz="2500" dirty="0"/>
          </a:p>
          <a:p>
            <a:pPr marL="45720" indent="0" algn="ctr">
              <a:buNone/>
            </a:pPr>
            <a:r>
              <a:rPr lang="da-DK" sz="2500" b="1" dirty="0"/>
              <a:t>   Kuratoren 		          			Kustoden </a:t>
            </a:r>
            <a:r>
              <a:rPr lang="da-DK" sz="2500" dirty="0"/>
              <a:t>(rekonstruktiv læring)                                         (reproduktiv læring)</a:t>
            </a:r>
          </a:p>
          <a:p>
            <a:pPr marL="45720" indent="0" algn="ctr">
              <a:buNone/>
            </a:pPr>
            <a:endParaRPr lang="da-DK" sz="25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97279" y="286604"/>
            <a:ext cx="10836415" cy="1037372"/>
          </a:xfrm>
        </p:spPr>
        <p:txBody>
          <a:bodyPr>
            <a:normAutofit/>
          </a:bodyPr>
          <a:lstStyle/>
          <a:p>
            <a:r>
              <a:rPr lang="da-DK" sz="4000" dirty="0"/>
              <a:t>Positioner i organisationen – diversitet på nye måder?</a:t>
            </a:r>
          </a:p>
        </p:txBody>
      </p:sp>
      <p:sp>
        <p:nvSpPr>
          <p:cNvPr id="5" name="Ligebenet trekant 4"/>
          <p:cNvSpPr/>
          <p:nvPr/>
        </p:nvSpPr>
        <p:spPr>
          <a:xfrm>
            <a:off x="3611880" y="2910840"/>
            <a:ext cx="4845923" cy="2678429"/>
          </a:xfrm>
          <a:prstGeom prst="triangle">
            <a:avLst>
              <a:gd name="adj" fmla="val 516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102233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351E24"/>
      </a:dk2>
      <a:lt2>
        <a:srgbClr val="E2E6E8"/>
      </a:lt2>
      <a:accent1>
        <a:srgbClr val="C37B4D"/>
      </a:accent1>
      <a:accent2>
        <a:srgbClr val="B13B3E"/>
      </a:accent2>
      <a:accent3>
        <a:srgbClr val="C34D81"/>
      </a:accent3>
      <a:accent4>
        <a:srgbClr val="B13BA1"/>
      </a:accent4>
      <a:accent5>
        <a:srgbClr val="A24DC3"/>
      </a:accent5>
      <a:accent6>
        <a:srgbClr val="5F3BB1"/>
      </a:accent6>
      <a:hlink>
        <a:srgbClr val="B13FBF"/>
      </a:hlink>
      <a:folHlink>
        <a:srgbClr val="7F7F7F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215</Words>
  <Application>Microsoft Office PowerPoint</Application>
  <PresentationFormat>Widescreen</PresentationFormat>
  <Paragraphs>56</Paragraphs>
  <Slides>10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Univers</vt:lpstr>
      <vt:lpstr>Univers Condensed</vt:lpstr>
      <vt:lpstr>RetrospectVTI</vt:lpstr>
      <vt:lpstr>Det meningsfulde arbejdsliv - i en forandringstid</vt:lpstr>
      <vt:lpstr>PowerPoint-præsentation</vt:lpstr>
      <vt:lpstr>Historien om en serie</vt:lpstr>
      <vt:lpstr>Samfundsmæssige baggrundsbetingelser for mening i arbejdslivet</vt:lpstr>
      <vt:lpstr>Megatrends</vt:lpstr>
      <vt:lpstr>Individualiseringens vej har vi prøvet</vt:lpstr>
      <vt:lpstr>Det danske paradoks</vt:lpstr>
      <vt:lpstr>Hvad gør os lykkelige?</vt:lpstr>
      <vt:lpstr>Positioner i organisationen – diversitet på nye måder?</vt:lpstr>
      <vt:lpstr>Mental sundhed på arbejdspladsen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Life Fit Guidelines til mental sundhed på arbejdspladsen</dc:title>
  <dc:creator>Svend Brinkmann</dc:creator>
  <cp:lastModifiedBy>Svend Brinkmann</cp:lastModifiedBy>
  <cp:revision>9</cp:revision>
  <dcterms:created xsi:type="dcterms:W3CDTF">2022-08-16T07:58:16Z</dcterms:created>
  <dcterms:modified xsi:type="dcterms:W3CDTF">2024-09-30T08:46:45Z</dcterms:modified>
</cp:coreProperties>
</file>